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72" r:id="rId2"/>
    <p:sldId id="256" r:id="rId3"/>
    <p:sldId id="271" r:id="rId4"/>
    <p:sldId id="257" r:id="rId5"/>
    <p:sldId id="259" r:id="rId6"/>
    <p:sldId id="268" r:id="rId7"/>
    <p:sldId id="261" r:id="rId8"/>
    <p:sldId id="262" r:id="rId9"/>
    <p:sldId id="263" r:id="rId10"/>
    <p:sldId id="265" r:id="rId11"/>
    <p:sldId id="266" r:id="rId12"/>
    <p:sldId id="273" r:id="rId13"/>
    <p:sldId id="274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ffatt Jacques-Olivier" initials="MJ" lastIdx="1" clrIdx="0">
    <p:extLst>
      <p:ext uri="{19B8F6BF-5375-455C-9EA6-DF929625EA0E}">
        <p15:presenceInfo xmlns:p15="http://schemas.microsoft.com/office/powerpoint/2012/main" userId="S::jomoffatt@cvm.qc.ca::980e9eb3-ea0e-4637-8802-e76f0c85be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63" d="100"/>
          <a:sy n="63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312BF-8772-474E-94E6-FF8032175D3E}" type="doc">
      <dgm:prSet loTypeId="urn:microsoft.com/office/officeart/2005/8/layout/radial1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CA"/>
        </a:p>
      </dgm:t>
    </dgm:pt>
    <dgm:pt modelId="{628F9F05-5E17-4C01-A925-8E9342B7F8BB}">
      <dgm:prSet phldrT="[Texte]"/>
      <dgm:spPr/>
      <dgm:t>
        <a:bodyPr/>
        <a:lstStyle/>
        <a:p>
          <a:r>
            <a:rPr lang="fr-CA" b="1" dirty="0"/>
            <a:t>Services d’aide</a:t>
          </a:r>
        </a:p>
      </dgm:t>
    </dgm:pt>
    <dgm:pt modelId="{C4D262E4-56F3-475A-9861-1CCDFA0A7300}" type="parTrans" cxnId="{2752CCA9-184A-4376-A7BD-76DEB1F338AB}">
      <dgm:prSet/>
      <dgm:spPr/>
      <dgm:t>
        <a:bodyPr/>
        <a:lstStyle/>
        <a:p>
          <a:endParaRPr lang="fr-CA"/>
        </a:p>
      </dgm:t>
    </dgm:pt>
    <dgm:pt modelId="{361E4731-CC17-451C-BBE6-C4D4049610A6}" type="sibTrans" cxnId="{2752CCA9-184A-4376-A7BD-76DEB1F338AB}">
      <dgm:prSet/>
      <dgm:spPr/>
      <dgm:t>
        <a:bodyPr/>
        <a:lstStyle/>
        <a:p>
          <a:endParaRPr lang="fr-CA"/>
        </a:p>
      </dgm:t>
    </dgm:pt>
    <dgm:pt modelId="{50D592EF-06F9-45C0-B45D-BE6AA89DB017}">
      <dgm:prSet phldrT="[Texte]"/>
      <dgm:spPr/>
      <dgm:t>
        <a:bodyPr/>
        <a:lstStyle/>
        <a:p>
          <a:r>
            <a:rPr lang="fr-CA" b="1"/>
            <a:t>Emploi et placement étudiant</a:t>
          </a:r>
        </a:p>
      </dgm:t>
    </dgm:pt>
    <dgm:pt modelId="{1DA64C45-F2EE-4523-99BC-9AF7945BE1A4}" type="parTrans" cxnId="{85CEA436-3EA0-4977-A0B5-ADA1392E48C0}">
      <dgm:prSet/>
      <dgm:spPr/>
      <dgm:t>
        <a:bodyPr/>
        <a:lstStyle/>
        <a:p>
          <a:endParaRPr lang="fr-CA"/>
        </a:p>
      </dgm:t>
    </dgm:pt>
    <dgm:pt modelId="{CEBDD7B3-D92B-4AD8-8959-A1C5D005768E}" type="sibTrans" cxnId="{85CEA436-3EA0-4977-A0B5-ADA1392E48C0}">
      <dgm:prSet/>
      <dgm:spPr/>
      <dgm:t>
        <a:bodyPr/>
        <a:lstStyle/>
        <a:p>
          <a:endParaRPr lang="fr-CA"/>
        </a:p>
      </dgm:t>
    </dgm:pt>
    <dgm:pt modelId="{7B15D96C-4003-4245-B53D-66ED06EC644D}">
      <dgm:prSet phldrT="[Texte]"/>
      <dgm:spPr/>
      <dgm:t>
        <a:bodyPr/>
        <a:lstStyle/>
        <a:p>
          <a:r>
            <a:rPr lang="fr-CA" b="1"/>
            <a:t>Psychologie</a:t>
          </a:r>
        </a:p>
      </dgm:t>
    </dgm:pt>
    <dgm:pt modelId="{16A74FE7-B4B3-484E-B6F3-14AD83BF9603}" type="parTrans" cxnId="{24DD4E40-88BB-4E84-86AE-3866EE12656D}">
      <dgm:prSet/>
      <dgm:spPr/>
      <dgm:t>
        <a:bodyPr/>
        <a:lstStyle/>
        <a:p>
          <a:endParaRPr lang="fr-CA"/>
        </a:p>
      </dgm:t>
    </dgm:pt>
    <dgm:pt modelId="{AE844E59-5C17-4664-ADB7-24BE88E24126}" type="sibTrans" cxnId="{24DD4E40-88BB-4E84-86AE-3866EE12656D}">
      <dgm:prSet/>
      <dgm:spPr/>
      <dgm:t>
        <a:bodyPr/>
        <a:lstStyle/>
        <a:p>
          <a:endParaRPr lang="fr-CA"/>
        </a:p>
      </dgm:t>
    </dgm:pt>
    <dgm:pt modelId="{065A103A-D644-4105-912E-8072BF47A760}">
      <dgm:prSet phldrT="[Texte]"/>
      <dgm:spPr/>
      <dgm:t>
        <a:bodyPr/>
        <a:lstStyle/>
        <a:p>
          <a:r>
            <a:rPr lang="fr-CA" b="1" dirty="0"/>
            <a:t>Médecin et infirmier.ère clinicien.ne</a:t>
          </a:r>
        </a:p>
      </dgm:t>
    </dgm:pt>
    <dgm:pt modelId="{3381D1D8-213D-4824-950C-40D7393C5AFB}" type="parTrans" cxnId="{AD03025C-BF84-4B45-82AB-8A3C160A9A5D}">
      <dgm:prSet/>
      <dgm:spPr/>
      <dgm:t>
        <a:bodyPr/>
        <a:lstStyle/>
        <a:p>
          <a:endParaRPr lang="fr-CA"/>
        </a:p>
      </dgm:t>
    </dgm:pt>
    <dgm:pt modelId="{F267417E-DD29-4342-AC89-ECCF29B17362}" type="sibTrans" cxnId="{AD03025C-BF84-4B45-82AB-8A3C160A9A5D}">
      <dgm:prSet/>
      <dgm:spPr/>
      <dgm:t>
        <a:bodyPr/>
        <a:lstStyle/>
        <a:p>
          <a:endParaRPr lang="fr-CA"/>
        </a:p>
      </dgm:t>
    </dgm:pt>
    <dgm:pt modelId="{05363A03-171D-4EA8-8041-CC22B188285B}">
      <dgm:prSet/>
      <dgm:spPr/>
      <dgm:t>
        <a:bodyPr/>
        <a:lstStyle/>
        <a:p>
          <a:r>
            <a:rPr lang="fr-CA" b="1"/>
            <a:t>RADAR</a:t>
          </a:r>
        </a:p>
      </dgm:t>
    </dgm:pt>
    <dgm:pt modelId="{E9467DBB-0575-4A6D-99E3-4E4B1E41B933}" type="parTrans" cxnId="{4D1D016A-3B16-452E-BFFA-34BD05E787B1}">
      <dgm:prSet/>
      <dgm:spPr/>
      <dgm:t>
        <a:bodyPr/>
        <a:lstStyle/>
        <a:p>
          <a:endParaRPr lang="fr-CA"/>
        </a:p>
      </dgm:t>
    </dgm:pt>
    <dgm:pt modelId="{8031A53E-1F73-4F50-9789-ECE4CAD204F4}" type="sibTrans" cxnId="{4D1D016A-3B16-452E-BFFA-34BD05E787B1}">
      <dgm:prSet/>
      <dgm:spPr/>
      <dgm:t>
        <a:bodyPr/>
        <a:lstStyle/>
        <a:p>
          <a:endParaRPr lang="fr-CA"/>
        </a:p>
      </dgm:t>
    </dgm:pt>
    <dgm:pt modelId="{270DC376-4B0F-4941-BB54-8F4F823AE9DF}">
      <dgm:prSet/>
      <dgm:spPr/>
      <dgm:t>
        <a:bodyPr/>
        <a:lstStyle/>
        <a:p>
          <a:r>
            <a:rPr lang="fr-CA" b="1"/>
            <a:t>Aide financière</a:t>
          </a:r>
        </a:p>
      </dgm:t>
    </dgm:pt>
    <dgm:pt modelId="{32FC8D86-3C14-4A15-B409-D0BC20175C35}" type="parTrans" cxnId="{A26E0032-AC9B-4A54-9FB0-99E63A6DF16E}">
      <dgm:prSet/>
      <dgm:spPr/>
      <dgm:t>
        <a:bodyPr/>
        <a:lstStyle/>
        <a:p>
          <a:endParaRPr lang="fr-CA"/>
        </a:p>
      </dgm:t>
    </dgm:pt>
    <dgm:pt modelId="{511EBF6C-5A63-4A67-BE4F-49C85BC42736}" type="sibTrans" cxnId="{A26E0032-AC9B-4A54-9FB0-99E63A6DF16E}">
      <dgm:prSet/>
      <dgm:spPr/>
      <dgm:t>
        <a:bodyPr/>
        <a:lstStyle/>
        <a:p>
          <a:endParaRPr lang="fr-CA"/>
        </a:p>
      </dgm:t>
    </dgm:pt>
    <dgm:pt modelId="{A3AECAA5-3265-4E7C-BEDE-D2370D752A5E}">
      <dgm:prSet/>
      <dgm:spPr/>
      <dgm:t>
        <a:bodyPr/>
        <a:lstStyle/>
        <a:p>
          <a:r>
            <a:rPr lang="fr-CA" b="1"/>
            <a:t>Orientation et information scolaire et professionnelle</a:t>
          </a:r>
        </a:p>
      </dgm:t>
    </dgm:pt>
    <dgm:pt modelId="{B9545651-94FA-473F-99E1-B3A2FFD05812}" type="sibTrans" cxnId="{C1AD713B-FD71-4452-BE42-3712B74E6726}">
      <dgm:prSet/>
      <dgm:spPr/>
      <dgm:t>
        <a:bodyPr/>
        <a:lstStyle/>
        <a:p>
          <a:endParaRPr lang="fr-CA"/>
        </a:p>
      </dgm:t>
    </dgm:pt>
    <dgm:pt modelId="{7048B56F-E083-4685-B35D-50EAB8E0FDE8}" type="parTrans" cxnId="{C1AD713B-FD71-4452-BE42-3712B74E6726}">
      <dgm:prSet/>
      <dgm:spPr/>
      <dgm:t>
        <a:bodyPr/>
        <a:lstStyle/>
        <a:p>
          <a:endParaRPr lang="fr-CA"/>
        </a:p>
      </dgm:t>
    </dgm:pt>
    <dgm:pt modelId="{5071227C-BF5F-4531-858B-C0A30C4CB603}">
      <dgm:prSet phldrT="[Texte]"/>
      <dgm:spPr/>
      <dgm:t>
        <a:bodyPr/>
        <a:lstStyle/>
        <a:p>
          <a:r>
            <a:rPr lang="fr-CA" b="1" dirty="0"/>
            <a:t>sexologie</a:t>
          </a:r>
        </a:p>
      </dgm:t>
    </dgm:pt>
    <dgm:pt modelId="{B9D64CCA-0CFC-4E75-A148-B748D35790E5}" type="parTrans" cxnId="{EBDAF6EB-4DEF-463C-A1F9-FFCDB41D8B78}">
      <dgm:prSet/>
      <dgm:spPr/>
      <dgm:t>
        <a:bodyPr/>
        <a:lstStyle/>
        <a:p>
          <a:endParaRPr lang="fr-CA"/>
        </a:p>
      </dgm:t>
    </dgm:pt>
    <dgm:pt modelId="{21071B62-5D66-4D8B-B0F6-EFA4553F6C72}" type="sibTrans" cxnId="{EBDAF6EB-4DEF-463C-A1F9-FFCDB41D8B78}">
      <dgm:prSet/>
      <dgm:spPr/>
    </dgm:pt>
    <dgm:pt modelId="{1E279466-6D0C-4303-B39A-CD09D5E4C693}" type="pres">
      <dgm:prSet presAssocID="{96E312BF-8772-474E-94E6-FF8032175D3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717C20-17E3-4FD4-A10C-14FF914369D8}" type="pres">
      <dgm:prSet presAssocID="{628F9F05-5E17-4C01-A925-8E9342B7F8BB}" presName="centerShape" presStyleLbl="node0" presStyleIdx="0" presStyleCnt="1" custLinFactNeighborX="-489" custLinFactNeighborY="-185"/>
      <dgm:spPr/>
    </dgm:pt>
    <dgm:pt modelId="{D7FFCA9D-E63C-4F03-BCBF-5821F89E98C5}" type="pres">
      <dgm:prSet presAssocID="{1DA64C45-F2EE-4523-99BC-9AF7945BE1A4}" presName="Name9" presStyleLbl="parChTrans1D2" presStyleIdx="0" presStyleCnt="7"/>
      <dgm:spPr/>
    </dgm:pt>
    <dgm:pt modelId="{38D36B49-4416-4A00-8AF5-723755855B00}" type="pres">
      <dgm:prSet presAssocID="{1DA64C45-F2EE-4523-99BC-9AF7945BE1A4}" presName="connTx" presStyleLbl="parChTrans1D2" presStyleIdx="0" presStyleCnt="7"/>
      <dgm:spPr/>
    </dgm:pt>
    <dgm:pt modelId="{EE6139F8-8CFD-431F-93DC-7313F1855CF2}" type="pres">
      <dgm:prSet presAssocID="{50D592EF-06F9-45C0-B45D-BE6AA89DB017}" presName="node" presStyleLbl="node1" presStyleIdx="0" presStyleCnt="7">
        <dgm:presLayoutVars>
          <dgm:bulletEnabled val="1"/>
        </dgm:presLayoutVars>
      </dgm:prSet>
      <dgm:spPr/>
    </dgm:pt>
    <dgm:pt modelId="{585E9C66-B544-4CAE-9B64-BAA8C6A9B7D6}" type="pres">
      <dgm:prSet presAssocID="{7048B56F-E083-4685-B35D-50EAB8E0FDE8}" presName="Name9" presStyleLbl="parChTrans1D2" presStyleIdx="1" presStyleCnt="7"/>
      <dgm:spPr/>
    </dgm:pt>
    <dgm:pt modelId="{93D74FE6-71FA-44DA-9D0F-D6E0181C2BB4}" type="pres">
      <dgm:prSet presAssocID="{7048B56F-E083-4685-B35D-50EAB8E0FDE8}" presName="connTx" presStyleLbl="parChTrans1D2" presStyleIdx="1" presStyleCnt="7"/>
      <dgm:spPr/>
    </dgm:pt>
    <dgm:pt modelId="{15649103-5687-48C1-A150-9BBB060E33EC}" type="pres">
      <dgm:prSet presAssocID="{A3AECAA5-3265-4E7C-BEDE-D2370D752A5E}" presName="node" presStyleLbl="node1" presStyleIdx="1" presStyleCnt="7">
        <dgm:presLayoutVars>
          <dgm:bulletEnabled val="1"/>
        </dgm:presLayoutVars>
      </dgm:prSet>
      <dgm:spPr/>
    </dgm:pt>
    <dgm:pt modelId="{137A8DDC-49A2-44B5-8DBD-A5622E434BB0}" type="pres">
      <dgm:prSet presAssocID="{32FC8D86-3C14-4A15-B409-D0BC20175C35}" presName="Name9" presStyleLbl="parChTrans1D2" presStyleIdx="2" presStyleCnt="7"/>
      <dgm:spPr/>
    </dgm:pt>
    <dgm:pt modelId="{F23B0061-D453-4E04-85B9-4A1CEEB49E71}" type="pres">
      <dgm:prSet presAssocID="{32FC8D86-3C14-4A15-B409-D0BC20175C35}" presName="connTx" presStyleLbl="parChTrans1D2" presStyleIdx="2" presStyleCnt="7"/>
      <dgm:spPr/>
    </dgm:pt>
    <dgm:pt modelId="{EEDFC66A-0C55-402C-9E18-200F588A5BD4}" type="pres">
      <dgm:prSet presAssocID="{270DC376-4B0F-4941-BB54-8F4F823AE9DF}" presName="node" presStyleLbl="node1" presStyleIdx="2" presStyleCnt="7">
        <dgm:presLayoutVars>
          <dgm:bulletEnabled val="1"/>
        </dgm:presLayoutVars>
      </dgm:prSet>
      <dgm:spPr/>
    </dgm:pt>
    <dgm:pt modelId="{E486AA5F-32BB-48BC-B777-BDAC26A5E8FE}" type="pres">
      <dgm:prSet presAssocID="{E9467DBB-0575-4A6D-99E3-4E4B1E41B933}" presName="Name9" presStyleLbl="parChTrans1D2" presStyleIdx="3" presStyleCnt="7"/>
      <dgm:spPr/>
    </dgm:pt>
    <dgm:pt modelId="{22E4AAE1-3ADD-4A9A-8E03-7CB52EBB2F72}" type="pres">
      <dgm:prSet presAssocID="{E9467DBB-0575-4A6D-99E3-4E4B1E41B933}" presName="connTx" presStyleLbl="parChTrans1D2" presStyleIdx="3" presStyleCnt="7"/>
      <dgm:spPr/>
    </dgm:pt>
    <dgm:pt modelId="{DF0B35A8-0A4C-401F-A3EB-C17665A10A74}" type="pres">
      <dgm:prSet presAssocID="{05363A03-171D-4EA8-8041-CC22B188285B}" presName="node" presStyleLbl="node1" presStyleIdx="3" presStyleCnt="7">
        <dgm:presLayoutVars>
          <dgm:bulletEnabled val="1"/>
        </dgm:presLayoutVars>
      </dgm:prSet>
      <dgm:spPr/>
    </dgm:pt>
    <dgm:pt modelId="{4B26C705-33C2-4393-A7D6-FC0B89D3939E}" type="pres">
      <dgm:prSet presAssocID="{16A74FE7-B4B3-484E-B6F3-14AD83BF9603}" presName="Name9" presStyleLbl="parChTrans1D2" presStyleIdx="4" presStyleCnt="7"/>
      <dgm:spPr/>
    </dgm:pt>
    <dgm:pt modelId="{B2705EA3-C212-4261-AF9F-2A015F2698AC}" type="pres">
      <dgm:prSet presAssocID="{16A74FE7-B4B3-484E-B6F3-14AD83BF9603}" presName="connTx" presStyleLbl="parChTrans1D2" presStyleIdx="4" presStyleCnt="7"/>
      <dgm:spPr/>
    </dgm:pt>
    <dgm:pt modelId="{D73D3CF8-0AD2-4CD7-BE35-5F6F46153D0B}" type="pres">
      <dgm:prSet presAssocID="{7B15D96C-4003-4245-B53D-66ED06EC644D}" presName="node" presStyleLbl="node1" presStyleIdx="4" presStyleCnt="7">
        <dgm:presLayoutVars>
          <dgm:bulletEnabled val="1"/>
        </dgm:presLayoutVars>
      </dgm:prSet>
      <dgm:spPr/>
    </dgm:pt>
    <dgm:pt modelId="{ECA7F5C8-B968-439D-A07A-977C8CE1C7D6}" type="pres">
      <dgm:prSet presAssocID="{3381D1D8-213D-4824-950C-40D7393C5AFB}" presName="Name9" presStyleLbl="parChTrans1D2" presStyleIdx="5" presStyleCnt="7"/>
      <dgm:spPr/>
    </dgm:pt>
    <dgm:pt modelId="{45F447A9-E955-4338-8929-DA28AED03ED6}" type="pres">
      <dgm:prSet presAssocID="{3381D1D8-213D-4824-950C-40D7393C5AFB}" presName="connTx" presStyleLbl="parChTrans1D2" presStyleIdx="5" presStyleCnt="7"/>
      <dgm:spPr/>
    </dgm:pt>
    <dgm:pt modelId="{54F64B30-CD91-4AE9-91B3-E19AD3A04F64}" type="pres">
      <dgm:prSet presAssocID="{065A103A-D644-4105-912E-8072BF47A760}" presName="node" presStyleLbl="node1" presStyleIdx="5" presStyleCnt="7">
        <dgm:presLayoutVars>
          <dgm:bulletEnabled val="1"/>
        </dgm:presLayoutVars>
      </dgm:prSet>
      <dgm:spPr/>
    </dgm:pt>
    <dgm:pt modelId="{9A0866ED-9454-47B8-86B8-6C7B5547C62E}" type="pres">
      <dgm:prSet presAssocID="{B9D64CCA-0CFC-4E75-A148-B748D35790E5}" presName="Name9" presStyleLbl="parChTrans1D2" presStyleIdx="6" presStyleCnt="7"/>
      <dgm:spPr/>
    </dgm:pt>
    <dgm:pt modelId="{BB0BEA04-4CB5-4041-874A-154422161A0D}" type="pres">
      <dgm:prSet presAssocID="{B9D64CCA-0CFC-4E75-A148-B748D35790E5}" presName="connTx" presStyleLbl="parChTrans1D2" presStyleIdx="6" presStyleCnt="7"/>
      <dgm:spPr/>
    </dgm:pt>
    <dgm:pt modelId="{E64775BF-2D76-46B7-A619-12C7A6DDD9CC}" type="pres">
      <dgm:prSet presAssocID="{5071227C-BF5F-4531-858B-C0A30C4CB603}" presName="node" presStyleLbl="node1" presStyleIdx="6" presStyleCnt="7">
        <dgm:presLayoutVars>
          <dgm:bulletEnabled val="1"/>
        </dgm:presLayoutVars>
      </dgm:prSet>
      <dgm:spPr/>
    </dgm:pt>
  </dgm:ptLst>
  <dgm:cxnLst>
    <dgm:cxn modelId="{4F1E9630-F6D5-4083-96AE-B26F4A8E78D4}" type="presOf" srcId="{E9467DBB-0575-4A6D-99E3-4E4B1E41B933}" destId="{E486AA5F-32BB-48BC-B777-BDAC26A5E8FE}" srcOrd="0" destOrd="0" presId="urn:microsoft.com/office/officeart/2005/8/layout/radial1"/>
    <dgm:cxn modelId="{81A4C430-EABD-4F91-9F83-4AF8C6115A8E}" type="presOf" srcId="{7048B56F-E083-4685-B35D-50EAB8E0FDE8}" destId="{585E9C66-B544-4CAE-9B64-BAA8C6A9B7D6}" srcOrd="0" destOrd="0" presId="urn:microsoft.com/office/officeart/2005/8/layout/radial1"/>
    <dgm:cxn modelId="{A26E0032-AC9B-4A54-9FB0-99E63A6DF16E}" srcId="{628F9F05-5E17-4C01-A925-8E9342B7F8BB}" destId="{270DC376-4B0F-4941-BB54-8F4F823AE9DF}" srcOrd="2" destOrd="0" parTransId="{32FC8D86-3C14-4A15-B409-D0BC20175C35}" sibTransId="{511EBF6C-5A63-4A67-BE4F-49C85BC42736}"/>
    <dgm:cxn modelId="{6ABA9A34-A99E-43D1-9880-BE0BDF856F80}" type="presOf" srcId="{32FC8D86-3C14-4A15-B409-D0BC20175C35}" destId="{F23B0061-D453-4E04-85B9-4A1CEEB49E71}" srcOrd="1" destOrd="0" presId="urn:microsoft.com/office/officeart/2005/8/layout/radial1"/>
    <dgm:cxn modelId="{85CEA436-3EA0-4977-A0B5-ADA1392E48C0}" srcId="{628F9F05-5E17-4C01-A925-8E9342B7F8BB}" destId="{50D592EF-06F9-45C0-B45D-BE6AA89DB017}" srcOrd="0" destOrd="0" parTransId="{1DA64C45-F2EE-4523-99BC-9AF7945BE1A4}" sibTransId="{CEBDD7B3-D92B-4AD8-8959-A1C5D005768E}"/>
    <dgm:cxn modelId="{C1AD713B-FD71-4452-BE42-3712B74E6726}" srcId="{628F9F05-5E17-4C01-A925-8E9342B7F8BB}" destId="{A3AECAA5-3265-4E7C-BEDE-D2370D752A5E}" srcOrd="1" destOrd="0" parTransId="{7048B56F-E083-4685-B35D-50EAB8E0FDE8}" sibTransId="{B9545651-94FA-473F-99E1-B3A2FFD05812}"/>
    <dgm:cxn modelId="{0346F33D-714F-43F8-A4E5-5CAA41FDC8D1}" type="presOf" srcId="{16A74FE7-B4B3-484E-B6F3-14AD83BF9603}" destId="{4B26C705-33C2-4393-A7D6-FC0B89D3939E}" srcOrd="0" destOrd="0" presId="urn:microsoft.com/office/officeart/2005/8/layout/radial1"/>
    <dgm:cxn modelId="{24DD4E40-88BB-4E84-86AE-3866EE12656D}" srcId="{628F9F05-5E17-4C01-A925-8E9342B7F8BB}" destId="{7B15D96C-4003-4245-B53D-66ED06EC644D}" srcOrd="4" destOrd="0" parTransId="{16A74FE7-B4B3-484E-B6F3-14AD83BF9603}" sibTransId="{AE844E59-5C17-4664-ADB7-24BE88E24126}"/>
    <dgm:cxn modelId="{AD03025C-BF84-4B45-82AB-8A3C160A9A5D}" srcId="{628F9F05-5E17-4C01-A925-8E9342B7F8BB}" destId="{065A103A-D644-4105-912E-8072BF47A760}" srcOrd="5" destOrd="0" parTransId="{3381D1D8-213D-4824-950C-40D7393C5AFB}" sibTransId="{F267417E-DD29-4342-AC89-ECCF29B17362}"/>
    <dgm:cxn modelId="{A7787D5C-48EB-481F-89D9-0AB736B7FA06}" type="presOf" srcId="{270DC376-4B0F-4941-BB54-8F4F823AE9DF}" destId="{EEDFC66A-0C55-402C-9E18-200F588A5BD4}" srcOrd="0" destOrd="0" presId="urn:microsoft.com/office/officeart/2005/8/layout/radial1"/>
    <dgm:cxn modelId="{89456267-E817-4633-A5C9-2205232B5974}" type="presOf" srcId="{05363A03-171D-4EA8-8041-CC22B188285B}" destId="{DF0B35A8-0A4C-401F-A3EB-C17665A10A74}" srcOrd="0" destOrd="0" presId="urn:microsoft.com/office/officeart/2005/8/layout/radial1"/>
    <dgm:cxn modelId="{4D1D016A-3B16-452E-BFFA-34BD05E787B1}" srcId="{628F9F05-5E17-4C01-A925-8E9342B7F8BB}" destId="{05363A03-171D-4EA8-8041-CC22B188285B}" srcOrd="3" destOrd="0" parTransId="{E9467DBB-0575-4A6D-99E3-4E4B1E41B933}" sibTransId="{8031A53E-1F73-4F50-9789-ECE4CAD204F4}"/>
    <dgm:cxn modelId="{5BAD296D-C8A6-4F06-AB06-BB7DB06DBCB9}" type="presOf" srcId="{B9D64CCA-0CFC-4E75-A148-B748D35790E5}" destId="{BB0BEA04-4CB5-4041-874A-154422161A0D}" srcOrd="1" destOrd="0" presId="urn:microsoft.com/office/officeart/2005/8/layout/radial1"/>
    <dgm:cxn modelId="{FB9B2D55-14A6-41AA-B668-14240B0068C3}" type="presOf" srcId="{96E312BF-8772-474E-94E6-FF8032175D3E}" destId="{1E279466-6D0C-4303-B39A-CD09D5E4C693}" srcOrd="0" destOrd="0" presId="urn:microsoft.com/office/officeart/2005/8/layout/radial1"/>
    <dgm:cxn modelId="{9BF8CC8C-5B41-428E-9182-17BDA7F653BC}" type="presOf" srcId="{628F9F05-5E17-4C01-A925-8E9342B7F8BB}" destId="{CB717C20-17E3-4FD4-A10C-14FF914369D8}" srcOrd="0" destOrd="0" presId="urn:microsoft.com/office/officeart/2005/8/layout/radial1"/>
    <dgm:cxn modelId="{B3ACBAA6-49F9-48E1-82B6-A6413711BD00}" type="presOf" srcId="{A3AECAA5-3265-4E7C-BEDE-D2370D752A5E}" destId="{15649103-5687-48C1-A150-9BBB060E33EC}" srcOrd="0" destOrd="0" presId="urn:microsoft.com/office/officeart/2005/8/layout/radial1"/>
    <dgm:cxn modelId="{2752CCA9-184A-4376-A7BD-76DEB1F338AB}" srcId="{96E312BF-8772-474E-94E6-FF8032175D3E}" destId="{628F9F05-5E17-4C01-A925-8E9342B7F8BB}" srcOrd="0" destOrd="0" parTransId="{C4D262E4-56F3-475A-9861-1CCDFA0A7300}" sibTransId="{361E4731-CC17-451C-BBE6-C4D4049610A6}"/>
    <dgm:cxn modelId="{C12F51AC-45D6-4779-82D8-E9DB12C5107C}" type="presOf" srcId="{7048B56F-E083-4685-B35D-50EAB8E0FDE8}" destId="{93D74FE6-71FA-44DA-9D0F-D6E0181C2BB4}" srcOrd="1" destOrd="0" presId="urn:microsoft.com/office/officeart/2005/8/layout/radial1"/>
    <dgm:cxn modelId="{DB6080AD-49D2-4374-A7F9-2175A33F06C0}" type="presOf" srcId="{3381D1D8-213D-4824-950C-40D7393C5AFB}" destId="{ECA7F5C8-B968-439D-A07A-977C8CE1C7D6}" srcOrd="0" destOrd="0" presId="urn:microsoft.com/office/officeart/2005/8/layout/radial1"/>
    <dgm:cxn modelId="{75A62FB2-862F-4E63-8F6F-6E1BF780A4E6}" type="presOf" srcId="{1DA64C45-F2EE-4523-99BC-9AF7945BE1A4}" destId="{D7FFCA9D-E63C-4F03-BCBF-5821F89E98C5}" srcOrd="0" destOrd="0" presId="urn:microsoft.com/office/officeart/2005/8/layout/radial1"/>
    <dgm:cxn modelId="{7BC0B1B3-913C-4F11-B054-C6C7A50BA51D}" type="presOf" srcId="{3381D1D8-213D-4824-950C-40D7393C5AFB}" destId="{45F447A9-E955-4338-8929-DA28AED03ED6}" srcOrd="1" destOrd="0" presId="urn:microsoft.com/office/officeart/2005/8/layout/radial1"/>
    <dgm:cxn modelId="{87D0D8C5-47E0-4A27-8CE2-74AC8601CF04}" type="presOf" srcId="{5071227C-BF5F-4531-858B-C0A30C4CB603}" destId="{E64775BF-2D76-46B7-A619-12C7A6DDD9CC}" srcOrd="0" destOrd="0" presId="urn:microsoft.com/office/officeart/2005/8/layout/radial1"/>
    <dgm:cxn modelId="{6F036FCA-A804-4B5B-9311-B860B68FE5B9}" type="presOf" srcId="{7B15D96C-4003-4245-B53D-66ED06EC644D}" destId="{D73D3CF8-0AD2-4CD7-BE35-5F6F46153D0B}" srcOrd="0" destOrd="0" presId="urn:microsoft.com/office/officeart/2005/8/layout/radial1"/>
    <dgm:cxn modelId="{8FD1B6DF-1088-4946-B513-03A29915651A}" type="presOf" srcId="{E9467DBB-0575-4A6D-99E3-4E4B1E41B933}" destId="{22E4AAE1-3ADD-4A9A-8E03-7CB52EBB2F72}" srcOrd="1" destOrd="0" presId="urn:microsoft.com/office/officeart/2005/8/layout/radial1"/>
    <dgm:cxn modelId="{AD2FE1E9-6476-4CD4-81A5-C1CE66DF725B}" type="presOf" srcId="{16A74FE7-B4B3-484E-B6F3-14AD83BF9603}" destId="{B2705EA3-C212-4261-AF9F-2A015F2698AC}" srcOrd="1" destOrd="0" presId="urn:microsoft.com/office/officeart/2005/8/layout/radial1"/>
    <dgm:cxn modelId="{4A66F1EA-7CD9-4CB6-887D-BBCC1BAA0AE0}" type="presOf" srcId="{B9D64CCA-0CFC-4E75-A148-B748D35790E5}" destId="{9A0866ED-9454-47B8-86B8-6C7B5547C62E}" srcOrd="0" destOrd="0" presId="urn:microsoft.com/office/officeart/2005/8/layout/radial1"/>
    <dgm:cxn modelId="{EBDAF6EB-4DEF-463C-A1F9-FFCDB41D8B78}" srcId="{628F9F05-5E17-4C01-A925-8E9342B7F8BB}" destId="{5071227C-BF5F-4531-858B-C0A30C4CB603}" srcOrd="6" destOrd="0" parTransId="{B9D64CCA-0CFC-4E75-A148-B748D35790E5}" sibTransId="{21071B62-5D66-4D8B-B0F6-EFA4553F6C72}"/>
    <dgm:cxn modelId="{6788A9ED-BD9A-4FE8-A994-BE3B6ABD809F}" type="presOf" srcId="{32FC8D86-3C14-4A15-B409-D0BC20175C35}" destId="{137A8DDC-49A2-44B5-8DBD-A5622E434BB0}" srcOrd="0" destOrd="0" presId="urn:microsoft.com/office/officeart/2005/8/layout/radial1"/>
    <dgm:cxn modelId="{4E4104F5-2088-4CE8-B043-99F1C7E041C9}" type="presOf" srcId="{1DA64C45-F2EE-4523-99BC-9AF7945BE1A4}" destId="{38D36B49-4416-4A00-8AF5-723755855B00}" srcOrd="1" destOrd="0" presId="urn:microsoft.com/office/officeart/2005/8/layout/radial1"/>
    <dgm:cxn modelId="{EBD3F2F8-7945-437B-8BC5-64D0DD066B6F}" type="presOf" srcId="{50D592EF-06F9-45C0-B45D-BE6AA89DB017}" destId="{EE6139F8-8CFD-431F-93DC-7313F1855CF2}" srcOrd="0" destOrd="0" presId="urn:microsoft.com/office/officeart/2005/8/layout/radial1"/>
    <dgm:cxn modelId="{A20BD0FD-B1E4-4F5C-BA51-0804AF2DC81D}" type="presOf" srcId="{065A103A-D644-4105-912E-8072BF47A760}" destId="{54F64B30-CD91-4AE9-91B3-E19AD3A04F64}" srcOrd="0" destOrd="0" presId="urn:microsoft.com/office/officeart/2005/8/layout/radial1"/>
    <dgm:cxn modelId="{7D0B525C-F0FE-4268-BE91-D18FCC98DB08}" type="presParOf" srcId="{1E279466-6D0C-4303-B39A-CD09D5E4C693}" destId="{CB717C20-17E3-4FD4-A10C-14FF914369D8}" srcOrd="0" destOrd="0" presId="urn:microsoft.com/office/officeart/2005/8/layout/radial1"/>
    <dgm:cxn modelId="{8D49BF3E-A866-4005-8A39-40D7B22D11BC}" type="presParOf" srcId="{1E279466-6D0C-4303-B39A-CD09D5E4C693}" destId="{D7FFCA9D-E63C-4F03-BCBF-5821F89E98C5}" srcOrd="1" destOrd="0" presId="urn:microsoft.com/office/officeart/2005/8/layout/radial1"/>
    <dgm:cxn modelId="{244B70FD-636E-4785-B2D6-217EF1843377}" type="presParOf" srcId="{D7FFCA9D-E63C-4F03-BCBF-5821F89E98C5}" destId="{38D36B49-4416-4A00-8AF5-723755855B00}" srcOrd="0" destOrd="0" presId="urn:microsoft.com/office/officeart/2005/8/layout/radial1"/>
    <dgm:cxn modelId="{3D26BF8B-59AC-4651-8BE7-DDE094879052}" type="presParOf" srcId="{1E279466-6D0C-4303-B39A-CD09D5E4C693}" destId="{EE6139F8-8CFD-431F-93DC-7313F1855CF2}" srcOrd="2" destOrd="0" presId="urn:microsoft.com/office/officeart/2005/8/layout/radial1"/>
    <dgm:cxn modelId="{2C397730-2E9C-4545-96AB-978C118BF92B}" type="presParOf" srcId="{1E279466-6D0C-4303-B39A-CD09D5E4C693}" destId="{585E9C66-B544-4CAE-9B64-BAA8C6A9B7D6}" srcOrd="3" destOrd="0" presId="urn:microsoft.com/office/officeart/2005/8/layout/radial1"/>
    <dgm:cxn modelId="{B399905D-8198-442E-9C5C-51AA29C7DD5E}" type="presParOf" srcId="{585E9C66-B544-4CAE-9B64-BAA8C6A9B7D6}" destId="{93D74FE6-71FA-44DA-9D0F-D6E0181C2BB4}" srcOrd="0" destOrd="0" presId="urn:microsoft.com/office/officeart/2005/8/layout/radial1"/>
    <dgm:cxn modelId="{E2336329-3927-4EB5-8CDA-45C9641444A0}" type="presParOf" srcId="{1E279466-6D0C-4303-B39A-CD09D5E4C693}" destId="{15649103-5687-48C1-A150-9BBB060E33EC}" srcOrd="4" destOrd="0" presId="urn:microsoft.com/office/officeart/2005/8/layout/radial1"/>
    <dgm:cxn modelId="{3862C971-F233-4427-BFFC-986616EA38B4}" type="presParOf" srcId="{1E279466-6D0C-4303-B39A-CD09D5E4C693}" destId="{137A8DDC-49A2-44B5-8DBD-A5622E434BB0}" srcOrd="5" destOrd="0" presId="urn:microsoft.com/office/officeart/2005/8/layout/radial1"/>
    <dgm:cxn modelId="{18268A49-E712-40DE-AAAC-20AF02E1E3EF}" type="presParOf" srcId="{137A8DDC-49A2-44B5-8DBD-A5622E434BB0}" destId="{F23B0061-D453-4E04-85B9-4A1CEEB49E71}" srcOrd="0" destOrd="0" presId="urn:microsoft.com/office/officeart/2005/8/layout/radial1"/>
    <dgm:cxn modelId="{0C1F67A2-8676-44F6-9033-8669600B380E}" type="presParOf" srcId="{1E279466-6D0C-4303-B39A-CD09D5E4C693}" destId="{EEDFC66A-0C55-402C-9E18-200F588A5BD4}" srcOrd="6" destOrd="0" presId="urn:microsoft.com/office/officeart/2005/8/layout/radial1"/>
    <dgm:cxn modelId="{0E5DE4A6-973E-4F33-AC91-A5EB8603E124}" type="presParOf" srcId="{1E279466-6D0C-4303-B39A-CD09D5E4C693}" destId="{E486AA5F-32BB-48BC-B777-BDAC26A5E8FE}" srcOrd="7" destOrd="0" presId="urn:microsoft.com/office/officeart/2005/8/layout/radial1"/>
    <dgm:cxn modelId="{0D27A003-0EF0-4E2A-859D-CD04E7AA8E11}" type="presParOf" srcId="{E486AA5F-32BB-48BC-B777-BDAC26A5E8FE}" destId="{22E4AAE1-3ADD-4A9A-8E03-7CB52EBB2F72}" srcOrd="0" destOrd="0" presId="urn:microsoft.com/office/officeart/2005/8/layout/radial1"/>
    <dgm:cxn modelId="{5C0B3365-1A58-4BB8-9DE7-F97AD97AEFDA}" type="presParOf" srcId="{1E279466-6D0C-4303-B39A-CD09D5E4C693}" destId="{DF0B35A8-0A4C-401F-A3EB-C17665A10A74}" srcOrd="8" destOrd="0" presId="urn:microsoft.com/office/officeart/2005/8/layout/radial1"/>
    <dgm:cxn modelId="{E7A734D4-E84D-407D-A3C9-ED59FCEBD1A9}" type="presParOf" srcId="{1E279466-6D0C-4303-B39A-CD09D5E4C693}" destId="{4B26C705-33C2-4393-A7D6-FC0B89D3939E}" srcOrd="9" destOrd="0" presId="urn:microsoft.com/office/officeart/2005/8/layout/radial1"/>
    <dgm:cxn modelId="{EBA57A20-DC43-4D45-8B02-F62AD143B6C6}" type="presParOf" srcId="{4B26C705-33C2-4393-A7D6-FC0B89D3939E}" destId="{B2705EA3-C212-4261-AF9F-2A015F2698AC}" srcOrd="0" destOrd="0" presId="urn:microsoft.com/office/officeart/2005/8/layout/radial1"/>
    <dgm:cxn modelId="{8FBBD49D-35BA-4C32-8BFF-61ACADD3D4FA}" type="presParOf" srcId="{1E279466-6D0C-4303-B39A-CD09D5E4C693}" destId="{D73D3CF8-0AD2-4CD7-BE35-5F6F46153D0B}" srcOrd="10" destOrd="0" presId="urn:microsoft.com/office/officeart/2005/8/layout/radial1"/>
    <dgm:cxn modelId="{F9FEC5AF-D07D-4529-9E5B-4ED4A1887BCA}" type="presParOf" srcId="{1E279466-6D0C-4303-B39A-CD09D5E4C693}" destId="{ECA7F5C8-B968-439D-A07A-977C8CE1C7D6}" srcOrd="11" destOrd="0" presId="urn:microsoft.com/office/officeart/2005/8/layout/radial1"/>
    <dgm:cxn modelId="{FCDDB70B-EC06-436A-AA64-A60D516536B7}" type="presParOf" srcId="{ECA7F5C8-B968-439D-A07A-977C8CE1C7D6}" destId="{45F447A9-E955-4338-8929-DA28AED03ED6}" srcOrd="0" destOrd="0" presId="urn:microsoft.com/office/officeart/2005/8/layout/radial1"/>
    <dgm:cxn modelId="{C501F651-1781-4EA5-9A34-2476E481694E}" type="presParOf" srcId="{1E279466-6D0C-4303-B39A-CD09D5E4C693}" destId="{54F64B30-CD91-4AE9-91B3-E19AD3A04F64}" srcOrd="12" destOrd="0" presId="urn:microsoft.com/office/officeart/2005/8/layout/radial1"/>
    <dgm:cxn modelId="{CEDABE86-EB95-4595-BCB3-4BDEC25CA57F}" type="presParOf" srcId="{1E279466-6D0C-4303-B39A-CD09D5E4C693}" destId="{9A0866ED-9454-47B8-86B8-6C7B5547C62E}" srcOrd="13" destOrd="0" presId="urn:microsoft.com/office/officeart/2005/8/layout/radial1"/>
    <dgm:cxn modelId="{64F66D56-5D55-41FD-A757-EEA416B2454C}" type="presParOf" srcId="{9A0866ED-9454-47B8-86B8-6C7B5547C62E}" destId="{BB0BEA04-4CB5-4041-874A-154422161A0D}" srcOrd="0" destOrd="0" presId="urn:microsoft.com/office/officeart/2005/8/layout/radial1"/>
    <dgm:cxn modelId="{139C315F-D1A7-4AE6-B17C-0322FBEAA929}" type="presParOf" srcId="{1E279466-6D0C-4303-B39A-CD09D5E4C693}" destId="{E64775BF-2D76-46B7-A619-12C7A6DDD9CC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312BF-8772-474E-94E6-FF8032175D3E}" type="doc">
      <dgm:prSet loTypeId="urn:microsoft.com/office/officeart/2005/8/layout/radial1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fr-CA"/>
        </a:p>
      </dgm:t>
    </dgm:pt>
    <dgm:pt modelId="{628F9F05-5E17-4C01-A925-8E9342B7F8BB}">
      <dgm:prSet phldrT="[Texte]"/>
      <dgm:spPr/>
      <dgm:t>
        <a:bodyPr/>
        <a:lstStyle/>
        <a:p>
          <a:r>
            <a:rPr lang="fr-CA" dirty="0"/>
            <a:t>Animation culturelle</a:t>
          </a:r>
        </a:p>
      </dgm:t>
    </dgm:pt>
    <dgm:pt modelId="{C4D262E4-56F3-475A-9861-1CCDFA0A7300}" type="parTrans" cxnId="{2752CCA9-184A-4376-A7BD-76DEB1F338AB}">
      <dgm:prSet/>
      <dgm:spPr/>
      <dgm:t>
        <a:bodyPr/>
        <a:lstStyle/>
        <a:p>
          <a:endParaRPr lang="fr-CA"/>
        </a:p>
      </dgm:t>
    </dgm:pt>
    <dgm:pt modelId="{361E4731-CC17-451C-BBE6-C4D4049610A6}" type="sibTrans" cxnId="{2752CCA9-184A-4376-A7BD-76DEB1F338AB}">
      <dgm:prSet/>
      <dgm:spPr/>
      <dgm:t>
        <a:bodyPr/>
        <a:lstStyle/>
        <a:p>
          <a:endParaRPr lang="fr-CA"/>
        </a:p>
      </dgm:t>
    </dgm:pt>
    <dgm:pt modelId="{50D592EF-06F9-45C0-B45D-BE6AA89DB017}">
      <dgm:prSet phldrT="[Texte]" custT="1"/>
      <dgm:spPr/>
      <dgm:t>
        <a:bodyPr/>
        <a:lstStyle/>
        <a:p>
          <a:r>
            <a:rPr lang="fr-CA" sz="1200" b="1" dirty="0">
              <a:solidFill>
                <a:schemeClr val="bg1"/>
              </a:solidFill>
            </a:rPr>
            <a:t>Ateliers culturels</a:t>
          </a:r>
        </a:p>
        <a:p>
          <a:endParaRPr lang="fr-CA" sz="800" b="1" dirty="0"/>
        </a:p>
      </dgm:t>
    </dgm:pt>
    <dgm:pt modelId="{1DA64C45-F2EE-4523-99BC-9AF7945BE1A4}" type="parTrans" cxnId="{85CEA436-3EA0-4977-A0B5-ADA1392E48C0}">
      <dgm:prSet/>
      <dgm:spPr/>
      <dgm:t>
        <a:bodyPr/>
        <a:lstStyle/>
        <a:p>
          <a:endParaRPr lang="fr-CA"/>
        </a:p>
      </dgm:t>
    </dgm:pt>
    <dgm:pt modelId="{CEBDD7B3-D92B-4AD8-8959-A1C5D005768E}" type="sibTrans" cxnId="{85CEA436-3EA0-4977-A0B5-ADA1392E48C0}">
      <dgm:prSet/>
      <dgm:spPr/>
      <dgm:t>
        <a:bodyPr/>
        <a:lstStyle/>
        <a:p>
          <a:endParaRPr lang="fr-CA"/>
        </a:p>
      </dgm:t>
    </dgm:pt>
    <dgm:pt modelId="{7B15D96C-4003-4245-B53D-66ED06EC644D}">
      <dgm:prSet phldrT="[Texte]"/>
      <dgm:spPr/>
      <dgm:t>
        <a:bodyPr/>
        <a:lstStyle/>
        <a:p>
          <a:r>
            <a:rPr lang="fr-CA" b="1" dirty="0">
              <a:solidFill>
                <a:schemeClr val="bg1"/>
              </a:solidFill>
            </a:rPr>
            <a:t>Écriture et publications</a:t>
          </a:r>
        </a:p>
        <a:p>
          <a:r>
            <a:rPr lang="fr-CA" b="1" dirty="0" err="1">
              <a:solidFill>
                <a:schemeClr val="bg1"/>
              </a:solidFill>
            </a:rPr>
            <a:t>Vestibulles</a:t>
          </a:r>
          <a:endParaRPr lang="fr-CA" b="1" dirty="0">
            <a:solidFill>
              <a:schemeClr val="bg1"/>
            </a:solidFill>
          </a:endParaRPr>
        </a:p>
        <a:p>
          <a:r>
            <a:rPr lang="fr-CA" b="1" dirty="0">
              <a:solidFill>
                <a:schemeClr val="bg1"/>
              </a:solidFill>
            </a:rPr>
            <a:t>Tric Trac</a:t>
          </a:r>
        </a:p>
      </dgm:t>
    </dgm:pt>
    <dgm:pt modelId="{16A74FE7-B4B3-484E-B6F3-14AD83BF9603}" type="parTrans" cxnId="{24DD4E40-88BB-4E84-86AE-3866EE12656D}">
      <dgm:prSet/>
      <dgm:spPr/>
      <dgm:t>
        <a:bodyPr/>
        <a:lstStyle/>
        <a:p>
          <a:endParaRPr lang="fr-CA"/>
        </a:p>
      </dgm:t>
    </dgm:pt>
    <dgm:pt modelId="{AE844E59-5C17-4664-ADB7-24BE88E24126}" type="sibTrans" cxnId="{24DD4E40-88BB-4E84-86AE-3866EE12656D}">
      <dgm:prSet/>
      <dgm:spPr/>
      <dgm:t>
        <a:bodyPr/>
        <a:lstStyle/>
        <a:p>
          <a:endParaRPr lang="fr-CA"/>
        </a:p>
      </dgm:t>
    </dgm:pt>
    <dgm:pt modelId="{05363A03-171D-4EA8-8041-CC22B188285B}">
      <dgm:prSet/>
      <dgm:spPr/>
      <dgm:t>
        <a:bodyPr/>
        <a:lstStyle/>
        <a:p>
          <a:r>
            <a:rPr lang="fr-CA" b="1" dirty="0">
              <a:solidFill>
                <a:schemeClr val="bg1"/>
              </a:solidFill>
            </a:rPr>
            <a:t>Expositions</a:t>
          </a:r>
        </a:p>
        <a:p>
          <a:r>
            <a:rPr lang="fr-CA" b="1" dirty="0">
              <a:solidFill>
                <a:schemeClr val="bg1"/>
              </a:solidFill>
            </a:rPr>
            <a:t>galerie ONZE</a:t>
          </a:r>
        </a:p>
        <a:p>
          <a:r>
            <a:rPr lang="fr-CA" b="1" dirty="0">
              <a:solidFill>
                <a:schemeClr val="bg1"/>
              </a:solidFill>
            </a:rPr>
            <a:t>L’Agora</a:t>
          </a:r>
        </a:p>
      </dgm:t>
    </dgm:pt>
    <dgm:pt modelId="{E9467DBB-0575-4A6D-99E3-4E4B1E41B933}" type="parTrans" cxnId="{4D1D016A-3B16-452E-BFFA-34BD05E787B1}">
      <dgm:prSet/>
      <dgm:spPr/>
      <dgm:t>
        <a:bodyPr/>
        <a:lstStyle/>
        <a:p>
          <a:endParaRPr lang="fr-CA"/>
        </a:p>
      </dgm:t>
    </dgm:pt>
    <dgm:pt modelId="{8031A53E-1F73-4F50-9789-ECE4CAD204F4}" type="sibTrans" cxnId="{4D1D016A-3B16-452E-BFFA-34BD05E787B1}">
      <dgm:prSet/>
      <dgm:spPr/>
      <dgm:t>
        <a:bodyPr/>
        <a:lstStyle/>
        <a:p>
          <a:endParaRPr lang="fr-CA"/>
        </a:p>
      </dgm:t>
    </dgm:pt>
    <dgm:pt modelId="{270DC376-4B0F-4941-BB54-8F4F823AE9DF}">
      <dgm:prSet custT="1"/>
      <dgm:spPr/>
      <dgm:t>
        <a:bodyPr/>
        <a:lstStyle/>
        <a:p>
          <a:r>
            <a:rPr lang="fr-CA" sz="1050" b="1" dirty="0">
              <a:solidFill>
                <a:schemeClr val="bg1"/>
              </a:solidFill>
            </a:rPr>
            <a:t>Cégep en spectacle</a:t>
          </a:r>
        </a:p>
      </dgm:t>
    </dgm:pt>
    <dgm:pt modelId="{32FC8D86-3C14-4A15-B409-D0BC20175C35}" type="parTrans" cxnId="{A26E0032-AC9B-4A54-9FB0-99E63A6DF16E}">
      <dgm:prSet/>
      <dgm:spPr/>
      <dgm:t>
        <a:bodyPr/>
        <a:lstStyle/>
        <a:p>
          <a:endParaRPr lang="fr-CA"/>
        </a:p>
      </dgm:t>
    </dgm:pt>
    <dgm:pt modelId="{511EBF6C-5A63-4A67-BE4F-49C85BC42736}" type="sibTrans" cxnId="{A26E0032-AC9B-4A54-9FB0-99E63A6DF16E}">
      <dgm:prSet/>
      <dgm:spPr/>
      <dgm:t>
        <a:bodyPr/>
        <a:lstStyle/>
        <a:p>
          <a:endParaRPr lang="fr-CA"/>
        </a:p>
      </dgm:t>
    </dgm:pt>
    <dgm:pt modelId="{A3AECAA5-3265-4E7C-BEDE-D2370D752A5E}">
      <dgm:prSet custT="1"/>
      <dgm:spPr/>
      <dgm:t>
        <a:bodyPr/>
        <a:lstStyle/>
        <a:p>
          <a:r>
            <a:rPr lang="fr-CA" sz="1000" b="1" dirty="0">
              <a:solidFill>
                <a:schemeClr val="bg1"/>
              </a:solidFill>
            </a:rPr>
            <a:t>Cinéma et vidéo</a:t>
          </a:r>
        </a:p>
        <a:p>
          <a:r>
            <a:rPr lang="fr-CA" sz="1000" b="1" dirty="0">
              <a:solidFill>
                <a:schemeClr val="bg1"/>
              </a:solidFill>
            </a:rPr>
            <a:t>Ciné-club Gargantua</a:t>
          </a:r>
        </a:p>
      </dgm:t>
    </dgm:pt>
    <dgm:pt modelId="{7048B56F-E083-4685-B35D-50EAB8E0FDE8}" type="parTrans" cxnId="{C1AD713B-FD71-4452-BE42-3712B74E6726}">
      <dgm:prSet/>
      <dgm:spPr/>
      <dgm:t>
        <a:bodyPr/>
        <a:lstStyle/>
        <a:p>
          <a:endParaRPr lang="fr-CA"/>
        </a:p>
      </dgm:t>
    </dgm:pt>
    <dgm:pt modelId="{B9545651-94FA-473F-99E1-B3A2FFD05812}" type="sibTrans" cxnId="{C1AD713B-FD71-4452-BE42-3712B74E6726}">
      <dgm:prSet/>
      <dgm:spPr/>
      <dgm:t>
        <a:bodyPr/>
        <a:lstStyle/>
        <a:p>
          <a:endParaRPr lang="fr-CA"/>
        </a:p>
      </dgm:t>
    </dgm:pt>
    <dgm:pt modelId="{417D9220-E6E0-4C2F-BB43-D7F7FBFD1002}">
      <dgm:prSet custT="1"/>
      <dgm:spPr/>
      <dgm:t>
        <a:bodyPr/>
        <a:lstStyle/>
        <a:p>
          <a:r>
            <a:rPr lang="fr-CA" sz="1200" b="1" dirty="0">
              <a:solidFill>
                <a:schemeClr val="bg1"/>
              </a:solidFill>
            </a:rPr>
            <a:t>Danse</a:t>
          </a:r>
        </a:p>
        <a:p>
          <a:r>
            <a:rPr lang="fr-CA" sz="1200" b="1" dirty="0">
              <a:solidFill>
                <a:schemeClr val="bg1"/>
              </a:solidFill>
            </a:rPr>
            <a:t>Troupe Exit 505</a:t>
          </a:r>
        </a:p>
      </dgm:t>
    </dgm:pt>
    <dgm:pt modelId="{A86AE964-E110-4EED-B89B-A3B03AB6D1B7}" type="parTrans" cxnId="{9FE1AE4A-44FC-422C-8BC5-8D848F1F4BFB}">
      <dgm:prSet/>
      <dgm:spPr/>
      <dgm:t>
        <a:bodyPr/>
        <a:lstStyle/>
        <a:p>
          <a:endParaRPr lang="fr-CA"/>
        </a:p>
      </dgm:t>
    </dgm:pt>
    <dgm:pt modelId="{BACA0067-14F4-49D2-9353-4D7850820A89}" type="sibTrans" cxnId="{9FE1AE4A-44FC-422C-8BC5-8D848F1F4BFB}">
      <dgm:prSet/>
      <dgm:spPr/>
      <dgm:t>
        <a:bodyPr/>
        <a:lstStyle/>
        <a:p>
          <a:endParaRPr lang="fr-CA"/>
        </a:p>
      </dgm:t>
    </dgm:pt>
    <dgm:pt modelId="{66837E28-D47D-4B25-96B6-C35FA7A74071}">
      <dgm:prSet custT="1"/>
      <dgm:spPr/>
      <dgm:t>
        <a:bodyPr/>
        <a:lstStyle/>
        <a:p>
          <a:r>
            <a:rPr lang="fr-CA" sz="1100" b="1" dirty="0">
              <a:solidFill>
                <a:schemeClr val="bg1"/>
              </a:solidFill>
            </a:rPr>
            <a:t>Théâtre</a:t>
          </a:r>
        </a:p>
        <a:p>
          <a:r>
            <a:rPr lang="fr-CA" sz="1100" b="1" dirty="0">
              <a:solidFill>
                <a:schemeClr val="bg1"/>
              </a:solidFill>
            </a:rPr>
            <a:t>L’Organe théâtral</a:t>
          </a:r>
        </a:p>
      </dgm:t>
    </dgm:pt>
    <dgm:pt modelId="{A299EDF1-1ED9-499C-B901-119120748F9B}" type="parTrans" cxnId="{BB13C7C2-A141-4906-8404-A4A106429097}">
      <dgm:prSet/>
      <dgm:spPr/>
      <dgm:t>
        <a:bodyPr/>
        <a:lstStyle/>
        <a:p>
          <a:endParaRPr lang="fr-CA"/>
        </a:p>
      </dgm:t>
    </dgm:pt>
    <dgm:pt modelId="{3C1EEFF3-4D5F-49FD-9431-89A8ADEC42E3}" type="sibTrans" cxnId="{BB13C7C2-A141-4906-8404-A4A106429097}">
      <dgm:prSet/>
      <dgm:spPr/>
      <dgm:t>
        <a:bodyPr/>
        <a:lstStyle/>
        <a:p>
          <a:endParaRPr lang="fr-CA"/>
        </a:p>
      </dgm:t>
    </dgm:pt>
    <dgm:pt modelId="{A86C6103-2CDC-48C2-9308-C80B1A237370}">
      <dgm:prSet custT="1"/>
      <dgm:spPr/>
      <dgm:t>
        <a:bodyPr/>
        <a:lstStyle/>
        <a:p>
          <a:r>
            <a:rPr lang="fr-CA" sz="1100" b="1" dirty="0">
              <a:solidFill>
                <a:schemeClr val="bg1"/>
              </a:solidFill>
            </a:rPr>
            <a:t>Concours</a:t>
          </a:r>
        </a:p>
        <a:p>
          <a:r>
            <a:rPr lang="fr-CA" sz="1100" b="1" dirty="0">
              <a:solidFill>
                <a:schemeClr val="bg1"/>
              </a:solidFill>
            </a:rPr>
            <a:t>Inter-collégiaux</a:t>
          </a:r>
        </a:p>
      </dgm:t>
    </dgm:pt>
    <dgm:pt modelId="{71D525FE-6E6D-45CF-9FCE-BB1D546D29EA}" type="parTrans" cxnId="{D00A6E8E-B165-4ABB-AE8A-FE176AF5046F}">
      <dgm:prSet/>
      <dgm:spPr/>
      <dgm:t>
        <a:bodyPr/>
        <a:lstStyle/>
        <a:p>
          <a:endParaRPr lang="fr-CA"/>
        </a:p>
      </dgm:t>
    </dgm:pt>
    <dgm:pt modelId="{3FB44825-E22F-4BD4-B13C-C5FDFB96FEA7}" type="sibTrans" cxnId="{D00A6E8E-B165-4ABB-AE8A-FE176AF5046F}">
      <dgm:prSet/>
      <dgm:spPr/>
      <dgm:t>
        <a:bodyPr/>
        <a:lstStyle/>
        <a:p>
          <a:endParaRPr lang="fr-CA"/>
        </a:p>
      </dgm:t>
    </dgm:pt>
    <dgm:pt modelId="{DC99D36C-BEA4-46BD-82AB-041A18A65105}">
      <dgm:prSet custT="1"/>
      <dgm:spPr/>
      <dgm:t>
        <a:bodyPr/>
        <a:lstStyle/>
        <a:p>
          <a:r>
            <a:rPr lang="fr-CA" sz="900" b="1" dirty="0">
              <a:solidFill>
                <a:schemeClr val="bg1"/>
              </a:solidFill>
            </a:rPr>
            <a:t>Semaines thématiques</a:t>
          </a:r>
        </a:p>
        <a:p>
          <a:r>
            <a:rPr lang="fr-CA" sz="900" b="1" dirty="0">
              <a:solidFill>
                <a:schemeClr val="bg1"/>
              </a:solidFill>
            </a:rPr>
            <a:t>Semaine de la citoyenneté</a:t>
          </a:r>
        </a:p>
      </dgm:t>
    </dgm:pt>
    <dgm:pt modelId="{EFEB2341-9020-48C0-8990-B7D777D24E8A}" type="sibTrans" cxnId="{F19EFACC-8B83-4B1D-A7E4-5E2F3EB9726F}">
      <dgm:prSet/>
      <dgm:spPr/>
      <dgm:t>
        <a:bodyPr/>
        <a:lstStyle/>
        <a:p>
          <a:endParaRPr lang="fr-CA"/>
        </a:p>
      </dgm:t>
    </dgm:pt>
    <dgm:pt modelId="{C118981B-8644-4C4B-8D0C-CB40ABDED721}" type="parTrans" cxnId="{F19EFACC-8B83-4B1D-A7E4-5E2F3EB9726F}">
      <dgm:prSet/>
      <dgm:spPr/>
      <dgm:t>
        <a:bodyPr/>
        <a:lstStyle/>
        <a:p>
          <a:endParaRPr lang="fr-CA"/>
        </a:p>
      </dgm:t>
    </dgm:pt>
    <dgm:pt modelId="{065A103A-D644-4105-912E-8072BF47A760}">
      <dgm:prSet phldrT="[Texte]"/>
      <dgm:spPr/>
      <dgm:t>
        <a:bodyPr/>
        <a:lstStyle/>
        <a:p>
          <a:r>
            <a:rPr lang="fr-CA" b="1" dirty="0">
              <a:solidFill>
                <a:schemeClr val="bg1"/>
              </a:solidFill>
            </a:rPr>
            <a:t>Rencontres  conférences sorties</a:t>
          </a:r>
        </a:p>
      </dgm:t>
    </dgm:pt>
    <dgm:pt modelId="{F267417E-DD29-4342-AC89-ECCF29B17362}" type="sibTrans" cxnId="{AD03025C-BF84-4B45-82AB-8A3C160A9A5D}">
      <dgm:prSet/>
      <dgm:spPr/>
      <dgm:t>
        <a:bodyPr/>
        <a:lstStyle/>
        <a:p>
          <a:endParaRPr lang="fr-CA"/>
        </a:p>
      </dgm:t>
    </dgm:pt>
    <dgm:pt modelId="{3381D1D8-213D-4824-950C-40D7393C5AFB}" type="parTrans" cxnId="{AD03025C-BF84-4B45-82AB-8A3C160A9A5D}">
      <dgm:prSet/>
      <dgm:spPr/>
      <dgm:t>
        <a:bodyPr/>
        <a:lstStyle/>
        <a:p>
          <a:endParaRPr lang="fr-CA"/>
        </a:p>
      </dgm:t>
    </dgm:pt>
    <dgm:pt modelId="{C1D4B76D-C0EC-47A4-B860-7B06F5B8F806}" type="pres">
      <dgm:prSet presAssocID="{96E312BF-8772-474E-94E6-FF8032175D3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25B03CD-D347-4BCF-A21D-3D68448A1204}" type="pres">
      <dgm:prSet presAssocID="{628F9F05-5E17-4C01-A925-8E9342B7F8BB}" presName="centerShape" presStyleLbl="node0" presStyleIdx="0" presStyleCnt="1"/>
      <dgm:spPr/>
    </dgm:pt>
    <dgm:pt modelId="{CB2730B7-0475-41B7-84D5-23C3C5B9F8E4}" type="pres">
      <dgm:prSet presAssocID="{1DA64C45-F2EE-4523-99BC-9AF7945BE1A4}" presName="Name9" presStyleLbl="parChTrans1D2" presStyleIdx="0" presStyleCnt="10"/>
      <dgm:spPr/>
    </dgm:pt>
    <dgm:pt modelId="{8A8681D5-350C-4511-AFA4-2499D7E86BB5}" type="pres">
      <dgm:prSet presAssocID="{1DA64C45-F2EE-4523-99BC-9AF7945BE1A4}" presName="connTx" presStyleLbl="parChTrans1D2" presStyleIdx="0" presStyleCnt="10"/>
      <dgm:spPr/>
    </dgm:pt>
    <dgm:pt modelId="{CD9EACB5-ABA3-4278-9628-4657581A0F48}" type="pres">
      <dgm:prSet presAssocID="{50D592EF-06F9-45C0-B45D-BE6AA89DB017}" presName="node" presStyleLbl="node1" presStyleIdx="0" presStyleCnt="10">
        <dgm:presLayoutVars>
          <dgm:bulletEnabled val="1"/>
        </dgm:presLayoutVars>
      </dgm:prSet>
      <dgm:spPr/>
    </dgm:pt>
    <dgm:pt modelId="{E562BAD9-D2C8-4A34-AB27-7764B555E367}" type="pres">
      <dgm:prSet presAssocID="{A299EDF1-1ED9-499C-B901-119120748F9B}" presName="Name9" presStyleLbl="parChTrans1D2" presStyleIdx="1" presStyleCnt="10"/>
      <dgm:spPr/>
    </dgm:pt>
    <dgm:pt modelId="{EF685CC1-29CD-47DB-8DAD-C3170068AF58}" type="pres">
      <dgm:prSet presAssocID="{A299EDF1-1ED9-499C-B901-119120748F9B}" presName="connTx" presStyleLbl="parChTrans1D2" presStyleIdx="1" presStyleCnt="10"/>
      <dgm:spPr/>
    </dgm:pt>
    <dgm:pt modelId="{464684C1-E4A7-44DC-848D-79CAB8111EEB}" type="pres">
      <dgm:prSet presAssocID="{66837E28-D47D-4B25-96B6-C35FA7A74071}" presName="node" presStyleLbl="node1" presStyleIdx="1" presStyleCnt="10">
        <dgm:presLayoutVars>
          <dgm:bulletEnabled val="1"/>
        </dgm:presLayoutVars>
      </dgm:prSet>
      <dgm:spPr/>
    </dgm:pt>
    <dgm:pt modelId="{3938E8F8-90B5-4444-A4BC-4701ED4258F6}" type="pres">
      <dgm:prSet presAssocID="{A86AE964-E110-4EED-B89B-A3B03AB6D1B7}" presName="Name9" presStyleLbl="parChTrans1D2" presStyleIdx="2" presStyleCnt="10"/>
      <dgm:spPr/>
    </dgm:pt>
    <dgm:pt modelId="{229D6953-0226-4E63-84D8-9BFEE5923D2D}" type="pres">
      <dgm:prSet presAssocID="{A86AE964-E110-4EED-B89B-A3B03AB6D1B7}" presName="connTx" presStyleLbl="parChTrans1D2" presStyleIdx="2" presStyleCnt="10"/>
      <dgm:spPr/>
    </dgm:pt>
    <dgm:pt modelId="{ED615801-7CE6-40F1-853E-0DC33CC732E5}" type="pres">
      <dgm:prSet presAssocID="{417D9220-E6E0-4C2F-BB43-D7F7FBFD1002}" presName="node" presStyleLbl="node1" presStyleIdx="2" presStyleCnt="10">
        <dgm:presLayoutVars>
          <dgm:bulletEnabled val="1"/>
        </dgm:presLayoutVars>
      </dgm:prSet>
      <dgm:spPr/>
    </dgm:pt>
    <dgm:pt modelId="{39AF562A-7C52-4B7B-A11C-EE9D554D8756}" type="pres">
      <dgm:prSet presAssocID="{7048B56F-E083-4685-B35D-50EAB8E0FDE8}" presName="Name9" presStyleLbl="parChTrans1D2" presStyleIdx="3" presStyleCnt="10"/>
      <dgm:spPr/>
    </dgm:pt>
    <dgm:pt modelId="{0F307971-2FCA-49DE-8496-441A25491FC2}" type="pres">
      <dgm:prSet presAssocID="{7048B56F-E083-4685-B35D-50EAB8E0FDE8}" presName="connTx" presStyleLbl="parChTrans1D2" presStyleIdx="3" presStyleCnt="10"/>
      <dgm:spPr/>
    </dgm:pt>
    <dgm:pt modelId="{BAB80B5F-277B-4E59-B0EE-29C1FCF4CFF9}" type="pres">
      <dgm:prSet presAssocID="{A3AECAA5-3265-4E7C-BEDE-D2370D752A5E}" presName="node" presStyleLbl="node1" presStyleIdx="3" presStyleCnt="10">
        <dgm:presLayoutVars>
          <dgm:bulletEnabled val="1"/>
        </dgm:presLayoutVars>
      </dgm:prSet>
      <dgm:spPr/>
    </dgm:pt>
    <dgm:pt modelId="{A940799E-10CF-4669-9EB6-012E035D87B9}" type="pres">
      <dgm:prSet presAssocID="{32FC8D86-3C14-4A15-B409-D0BC20175C35}" presName="Name9" presStyleLbl="parChTrans1D2" presStyleIdx="4" presStyleCnt="10"/>
      <dgm:spPr/>
    </dgm:pt>
    <dgm:pt modelId="{41766352-5CBF-4DC4-ABE3-AD25BE1B30AB}" type="pres">
      <dgm:prSet presAssocID="{32FC8D86-3C14-4A15-B409-D0BC20175C35}" presName="connTx" presStyleLbl="parChTrans1D2" presStyleIdx="4" presStyleCnt="10"/>
      <dgm:spPr/>
    </dgm:pt>
    <dgm:pt modelId="{852D3596-8821-4AB7-A01A-963A26FADFB3}" type="pres">
      <dgm:prSet presAssocID="{270DC376-4B0F-4941-BB54-8F4F823AE9DF}" presName="node" presStyleLbl="node1" presStyleIdx="4" presStyleCnt="10">
        <dgm:presLayoutVars>
          <dgm:bulletEnabled val="1"/>
        </dgm:presLayoutVars>
      </dgm:prSet>
      <dgm:spPr/>
    </dgm:pt>
    <dgm:pt modelId="{F1CA9451-D4DD-488D-BA4E-6D53B86B1299}" type="pres">
      <dgm:prSet presAssocID="{E9467DBB-0575-4A6D-99E3-4E4B1E41B933}" presName="Name9" presStyleLbl="parChTrans1D2" presStyleIdx="5" presStyleCnt="10"/>
      <dgm:spPr/>
    </dgm:pt>
    <dgm:pt modelId="{CDA15DF9-53FE-4B60-B078-A6B381F87D28}" type="pres">
      <dgm:prSet presAssocID="{E9467DBB-0575-4A6D-99E3-4E4B1E41B933}" presName="connTx" presStyleLbl="parChTrans1D2" presStyleIdx="5" presStyleCnt="10"/>
      <dgm:spPr/>
    </dgm:pt>
    <dgm:pt modelId="{B064BE48-B472-42DD-A8C3-C03EAE5B7763}" type="pres">
      <dgm:prSet presAssocID="{05363A03-171D-4EA8-8041-CC22B188285B}" presName="node" presStyleLbl="node1" presStyleIdx="5" presStyleCnt="10">
        <dgm:presLayoutVars>
          <dgm:bulletEnabled val="1"/>
        </dgm:presLayoutVars>
      </dgm:prSet>
      <dgm:spPr/>
    </dgm:pt>
    <dgm:pt modelId="{65BACC5E-E13D-4AC0-A321-0F634F03CBAA}" type="pres">
      <dgm:prSet presAssocID="{16A74FE7-B4B3-484E-B6F3-14AD83BF9603}" presName="Name9" presStyleLbl="parChTrans1D2" presStyleIdx="6" presStyleCnt="10"/>
      <dgm:spPr/>
    </dgm:pt>
    <dgm:pt modelId="{ED649FC2-B9D0-467B-BC06-EB4EABF74FB6}" type="pres">
      <dgm:prSet presAssocID="{16A74FE7-B4B3-484E-B6F3-14AD83BF9603}" presName="connTx" presStyleLbl="parChTrans1D2" presStyleIdx="6" presStyleCnt="10"/>
      <dgm:spPr/>
    </dgm:pt>
    <dgm:pt modelId="{15B9896F-CADF-404A-B63E-899F53034709}" type="pres">
      <dgm:prSet presAssocID="{7B15D96C-4003-4245-B53D-66ED06EC644D}" presName="node" presStyleLbl="node1" presStyleIdx="6" presStyleCnt="10">
        <dgm:presLayoutVars>
          <dgm:bulletEnabled val="1"/>
        </dgm:presLayoutVars>
      </dgm:prSet>
      <dgm:spPr/>
    </dgm:pt>
    <dgm:pt modelId="{E7ACD5B2-1E71-4DA6-8599-8750564D718A}" type="pres">
      <dgm:prSet presAssocID="{3381D1D8-213D-4824-950C-40D7393C5AFB}" presName="Name9" presStyleLbl="parChTrans1D2" presStyleIdx="7" presStyleCnt="10"/>
      <dgm:spPr/>
    </dgm:pt>
    <dgm:pt modelId="{759774A2-E972-4AC9-8339-76FE77ECEA72}" type="pres">
      <dgm:prSet presAssocID="{3381D1D8-213D-4824-950C-40D7393C5AFB}" presName="connTx" presStyleLbl="parChTrans1D2" presStyleIdx="7" presStyleCnt="10"/>
      <dgm:spPr/>
    </dgm:pt>
    <dgm:pt modelId="{F2D09E9C-E50A-417B-89F7-5E689CA1D8D3}" type="pres">
      <dgm:prSet presAssocID="{065A103A-D644-4105-912E-8072BF47A760}" presName="node" presStyleLbl="node1" presStyleIdx="7" presStyleCnt="10">
        <dgm:presLayoutVars>
          <dgm:bulletEnabled val="1"/>
        </dgm:presLayoutVars>
      </dgm:prSet>
      <dgm:spPr/>
    </dgm:pt>
    <dgm:pt modelId="{2DFBD62F-18B6-46B6-B4EE-84D06167D3EE}" type="pres">
      <dgm:prSet presAssocID="{C118981B-8644-4C4B-8D0C-CB40ABDED721}" presName="Name9" presStyleLbl="parChTrans1D2" presStyleIdx="8" presStyleCnt="10"/>
      <dgm:spPr/>
    </dgm:pt>
    <dgm:pt modelId="{2BAD54E2-ACE2-42B2-BCAD-E6AE542E7168}" type="pres">
      <dgm:prSet presAssocID="{C118981B-8644-4C4B-8D0C-CB40ABDED721}" presName="connTx" presStyleLbl="parChTrans1D2" presStyleIdx="8" presStyleCnt="10"/>
      <dgm:spPr/>
    </dgm:pt>
    <dgm:pt modelId="{FED82C3E-618A-4F55-AE70-D34516D17235}" type="pres">
      <dgm:prSet presAssocID="{DC99D36C-BEA4-46BD-82AB-041A18A65105}" presName="node" presStyleLbl="node1" presStyleIdx="8" presStyleCnt="10">
        <dgm:presLayoutVars>
          <dgm:bulletEnabled val="1"/>
        </dgm:presLayoutVars>
      </dgm:prSet>
      <dgm:spPr/>
    </dgm:pt>
    <dgm:pt modelId="{438C227E-C7A7-46CA-916E-0EFFD334E194}" type="pres">
      <dgm:prSet presAssocID="{71D525FE-6E6D-45CF-9FCE-BB1D546D29EA}" presName="Name9" presStyleLbl="parChTrans1D2" presStyleIdx="9" presStyleCnt="10"/>
      <dgm:spPr/>
    </dgm:pt>
    <dgm:pt modelId="{50C29E35-3EBD-484D-B4DD-F41BA46EF029}" type="pres">
      <dgm:prSet presAssocID="{71D525FE-6E6D-45CF-9FCE-BB1D546D29EA}" presName="connTx" presStyleLbl="parChTrans1D2" presStyleIdx="9" presStyleCnt="10"/>
      <dgm:spPr/>
    </dgm:pt>
    <dgm:pt modelId="{2BE7B1C3-BC70-4C03-B349-0FFAEABF06DF}" type="pres">
      <dgm:prSet presAssocID="{A86C6103-2CDC-48C2-9308-C80B1A237370}" presName="node" presStyleLbl="node1" presStyleIdx="9" presStyleCnt="10">
        <dgm:presLayoutVars>
          <dgm:bulletEnabled val="1"/>
        </dgm:presLayoutVars>
      </dgm:prSet>
      <dgm:spPr/>
    </dgm:pt>
  </dgm:ptLst>
  <dgm:cxnLst>
    <dgm:cxn modelId="{31BDE204-EAA6-4272-AA6B-3EFD17119A34}" type="presOf" srcId="{A299EDF1-1ED9-499C-B901-119120748F9B}" destId="{EF685CC1-29CD-47DB-8DAD-C3170068AF58}" srcOrd="1" destOrd="0" presId="urn:microsoft.com/office/officeart/2005/8/layout/radial1"/>
    <dgm:cxn modelId="{505AF205-EBEA-4432-BA33-37B735B15C8A}" type="presOf" srcId="{270DC376-4B0F-4941-BB54-8F4F823AE9DF}" destId="{852D3596-8821-4AB7-A01A-963A26FADFB3}" srcOrd="0" destOrd="0" presId="urn:microsoft.com/office/officeart/2005/8/layout/radial1"/>
    <dgm:cxn modelId="{4FC1DA06-630A-4D4F-89FC-7AC332DC92A4}" type="presOf" srcId="{96E312BF-8772-474E-94E6-FF8032175D3E}" destId="{C1D4B76D-C0EC-47A4-B860-7B06F5B8F806}" srcOrd="0" destOrd="0" presId="urn:microsoft.com/office/officeart/2005/8/layout/radial1"/>
    <dgm:cxn modelId="{35EBA009-6A6E-4B38-ABC9-159AAE4DDE99}" type="presOf" srcId="{DC99D36C-BEA4-46BD-82AB-041A18A65105}" destId="{FED82C3E-618A-4F55-AE70-D34516D17235}" srcOrd="0" destOrd="0" presId="urn:microsoft.com/office/officeart/2005/8/layout/radial1"/>
    <dgm:cxn modelId="{E5231F0C-179B-464E-8129-C705695D9054}" type="presOf" srcId="{7048B56F-E083-4685-B35D-50EAB8E0FDE8}" destId="{0F307971-2FCA-49DE-8496-441A25491FC2}" srcOrd="1" destOrd="0" presId="urn:microsoft.com/office/officeart/2005/8/layout/radial1"/>
    <dgm:cxn modelId="{25FAA710-4462-4FF4-9903-118A4D06FE58}" type="presOf" srcId="{417D9220-E6E0-4C2F-BB43-D7F7FBFD1002}" destId="{ED615801-7CE6-40F1-853E-0DC33CC732E5}" srcOrd="0" destOrd="0" presId="urn:microsoft.com/office/officeart/2005/8/layout/radial1"/>
    <dgm:cxn modelId="{20E67D22-AA70-4F09-95DF-037F81C8C41E}" type="presOf" srcId="{A86AE964-E110-4EED-B89B-A3B03AB6D1B7}" destId="{229D6953-0226-4E63-84D8-9BFEE5923D2D}" srcOrd="1" destOrd="0" presId="urn:microsoft.com/office/officeart/2005/8/layout/radial1"/>
    <dgm:cxn modelId="{61CD0F24-9EB1-46B3-B727-98FDFE6E19D1}" type="presOf" srcId="{065A103A-D644-4105-912E-8072BF47A760}" destId="{F2D09E9C-E50A-417B-89F7-5E689CA1D8D3}" srcOrd="0" destOrd="0" presId="urn:microsoft.com/office/officeart/2005/8/layout/radial1"/>
    <dgm:cxn modelId="{AD5A7627-1C2C-4A47-B51B-2388A597AD11}" type="presOf" srcId="{1DA64C45-F2EE-4523-99BC-9AF7945BE1A4}" destId="{8A8681D5-350C-4511-AFA4-2499D7E86BB5}" srcOrd="1" destOrd="0" presId="urn:microsoft.com/office/officeart/2005/8/layout/radial1"/>
    <dgm:cxn modelId="{58A5102E-66BE-4AD4-8166-29530FC02C57}" type="presOf" srcId="{16A74FE7-B4B3-484E-B6F3-14AD83BF9603}" destId="{65BACC5E-E13D-4AC0-A321-0F634F03CBAA}" srcOrd="0" destOrd="0" presId="urn:microsoft.com/office/officeart/2005/8/layout/radial1"/>
    <dgm:cxn modelId="{A26E0032-AC9B-4A54-9FB0-99E63A6DF16E}" srcId="{628F9F05-5E17-4C01-A925-8E9342B7F8BB}" destId="{270DC376-4B0F-4941-BB54-8F4F823AE9DF}" srcOrd="4" destOrd="0" parTransId="{32FC8D86-3C14-4A15-B409-D0BC20175C35}" sibTransId="{511EBF6C-5A63-4A67-BE4F-49C85BC42736}"/>
    <dgm:cxn modelId="{85CEA436-3EA0-4977-A0B5-ADA1392E48C0}" srcId="{628F9F05-5E17-4C01-A925-8E9342B7F8BB}" destId="{50D592EF-06F9-45C0-B45D-BE6AA89DB017}" srcOrd="0" destOrd="0" parTransId="{1DA64C45-F2EE-4523-99BC-9AF7945BE1A4}" sibTransId="{CEBDD7B3-D92B-4AD8-8959-A1C5D005768E}"/>
    <dgm:cxn modelId="{C1AD713B-FD71-4452-BE42-3712B74E6726}" srcId="{628F9F05-5E17-4C01-A925-8E9342B7F8BB}" destId="{A3AECAA5-3265-4E7C-BEDE-D2370D752A5E}" srcOrd="3" destOrd="0" parTransId="{7048B56F-E083-4685-B35D-50EAB8E0FDE8}" sibTransId="{B9545651-94FA-473F-99E1-B3A2FFD05812}"/>
    <dgm:cxn modelId="{0048C73E-F7DF-4E73-BE9F-836B07DA87EE}" type="presOf" srcId="{E9467DBB-0575-4A6D-99E3-4E4B1E41B933}" destId="{CDA15DF9-53FE-4B60-B078-A6B381F87D28}" srcOrd="1" destOrd="0" presId="urn:microsoft.com/office/officeart/2005/8/layout/radial1"/>
    <dgm:cxn modelId="{24DD4E40-88BB-4E84-86AE-3866EE12656D}" srcId="{628F9F05-5E17-4C01-A925-8E9342B7F8BB}" destId="{7B15D96C-4003-4245-B53D-66ED06EC644D}" srcOrd="6" destOrd="0" parTransId="{16A74FE7-B4B3-484E-B6F3-14AD83BF9603}" sibTransId="{AE844E59-5C17-4664-ADB7-24BE88E24126}"/>
    <dgm:cxn modelId="{AD03025C-BF84-4B45-82AB-8A3C160A9A5D}" srcId="{628F9F05-5E17-4C01-A925-8E9342B7F8BB}" destId="{065A103A-D644-4105-912E-8072BF47A760}" srcOrd="7" destOrd="0" parTransId="{3381D1D8-213D-4824-950C-40D7393C5AFB}" sibTransId="{F267417E-DD29-4342-AC89-ECCF29B17362}"/>
    <dgm:cxn modelId="{B421225E-EC61-4A07-A0B8-55D1E43E80BA}" type="presOf" srcId="{C118981B-8644-4C4B-8D0C-CB40ABDED721}" destId="{2DFBD62F-18B6-46B6-B4EE-84D06167D3EE}" srcOrd="0" destOrd="0" presId="urn:microsoft.com/office/officeart/2005/8/layout/radial1"/>
    <dgm:cxn modelId="{1D78C95E-5F2D-4EB0-B3DE-1435259F69B8}" type="presOf" srcId="{50D592EF-06F9-45C0-B45D-BE6AA89DB017}" destId="{CD9EACB5-ABA3-4278-9628-4657581A0F48}" srcOrd="0" destOrd="0" presId="urn:microsoft.com/office/officeart/2005/8/layout/radial1"/>
    <dgm:cxn modelId="{CD870562-728D-4EAC-846E-BABDE86D3B1A}" type="presOf" srcId="{7B15D96C-4003-4245-B53D-66ED06EC644D}" destId="{15B9896F-CADF-404A-B63E-899F53034709}" srcOrd="0" destOrd="0" presId="urn:microsoft.com/office/officeart/2005/8/layout/radial1"/>
    <dgm:cxn modelId="{A58D7E65-E90E-4E80-BCBF-61066CEA9D9F}" type="presOf" srcId="{1DA64C45-F2EE-4523-99BC-9AF7945BE1A4}" destId="{CB2730B7-0475-41B7-84D5-23C3C5B9F8E4}" srcOrd="0" destOrd="0" presId="urn:microsoft.com/office/officeart/2005/8/layout/radial1"/>
    <dgm:cxn modelId="{62DFE265-F3F1-4E40-9B24-34823F440C5D}" type="presOf" srcId="{A86C6103-2CDC-48C2-9308-C80B1A237370}" destId="{2BE7B1C3-BC70-4C03-B349-0FFAEABF06DF}" srcOrd="0" destOrd="0" presId="urn:microsoft.com/office/officeart/2005/8/layout/radial1"/>
    <dgm:cxn modelId="{042F9E46-AE6E-4B19-9DBB-3B28964B297A}" type="presOf" srcId="{A299EDF1-1ED9-499C-B901-119120748F9B}" destId="{E562BAD9-D2C8-4A34-AB27-7764B555E367}" srcOrd="0" destOrd="0" presId="urn:microsoft.com/office/officeart/2005/8/layout/radial1"/>
    <dgm:cxn modelId="{4D1D016A-3B16-452E-BFFA-34BD05E787B1}" srcId="{628F9F05-5E17-4C01-A925-8E9342B7F8BB}" destId="{05363A03-171D-4EA8-8041-CC22B188285B}" srcOrd="5" destOrd="0" parTransId="{E9467DBB-0575-4A6D-99E3-4E4B1E41B933}" sibTransId="{8031A53E-1F73-4F50-9789-ECE4CAD204F4}"/>
    <dgm:cxn modelId="{9FE1AE4A-44FC-422C-8BC5-8D848F1F4BFB}" srcId="{628F9F05-5E17-4C01-A925-8E9342B7F8BB}" destId="{417D9220-E6E0-4C2F-BB43-D7F7FBFD1002}" srcOrd="2" destOrd="0" parTransId="{A86AE964-E110-4EED-B89B-A3B03AB6D1B7}" sibTransId="{BACA0067-14F4-49D2-9353-4D7850820A89}"/>
    <dgm:cxn modelId="{62CA1470-065C-466B-808F-F265EEF1DEF3}" type="presOf" srcId="{A3AECAA5-3265-4E7C-BEDE-D2370D752A5E}" destId="{BAB80B5F-277B-4E59-B0EE-29C1FCF4CFF9}" srcOrd="0" destOrd="0" presId="urn:microsoft.com/office/officeart/2005/8/layout/radial1"/>
    <dgm:cxn modelId="{BC814559-1EC6-47B5-883C-705B3ACD2A40}" type="presOf" srcId="{C118981B-8644-4C4B-8D0C-CB40ABDED721}" destId="{2BAD54E2-ACE2-42B2-BCAD-E6AE542E7168}" srcOrd="1" destOrd="0" presId="urn:microsoft.com/office/officeart/2005/8/layout/radial1"/>
    <dgm:cxn modelId="{D00A6E8E-B165-4ABB-AE8A-FE176AF5046F}" srcId="{628F9F05-5E17-4C01-A925-8E9342B7F8BB}" destId="{A86C6103-2CDC-48C2-9308-C80B1A237370}" srcOrd="9" destOrd="0" parTransId="{71D525FE-6E6D-45CF-9FCE-BB1D546D29EA}" sibTransId="{3FB44825-E22F-4BD4-B13C-C5FDFB96FEA7}"/>
    <dgm:cxn modelId="{69CA808F-17CB-4F95-B5A3-28B2CBE383C7}" type="presOf" srcId="{3381D1D8-213D-4824-950C-40D7393C5AFB}" destId="{E7ACD5B2-1E71-4DA6-8599-8750564D718A}" srcOrd="0" destOrd="0" presId="urn:microsoft.com/office/officeart/2005/8/layout/radial1"/>
    <dgm:cxn modelId="{A885B08F-A83C-4489-A359-2B277A5F54F4}" type="presOf" srcId="{32FC8D86-3C14-4A15-B409-D0BC20175C35}" destId="{A940799E-10CF-4669-9EB6-012E035D87B9}" srcOrd="0" destOrd="0" presId="urn:microsoft.com/office/officeart/2005/8/layout/radial1"/>
    <dgm:cxn modelId="{96E3EF90-E2C8-4E42-9A39-A2AE970FD3A2}" type="presOf" srcId="{E9467DBB-0575-4A6D-99E3-4E4B1E41B933}" destId="{F1CA9451-D4DD-488D-BA4E-6D53B86B1299}" srcOrd="0" destOrd="0" presId="urn:microsoft.com/office/officeart/2005/8/layout/radial1"/>
    <dgm:cxn modelId="{0770FFA2-2A7F-4EC6-BBF3-83F1035933A9}" type="presOf" srcId="{16A74FE7-B4B3-484E-B6F3-14AD83BF9603}" destId="{ED649FC2-B9D0-467B-BC06-EB4EABF74FB6}" srcOrd="1" destOrd="0" presId="urn:microsoft.com/office/officeart/2005/8/layout/radial1"/>
    <dgm:cxn modelId="{CF0CAFA3-1227-4654-A92D-D2C25750337D}" type="presOf" srcId="{3381D1D8-213D-4824-950C-40D7393C5AFB}" destId="{759774A2-E972-4AC9-8339-76FE77ECEA72}" srcOrd="1" destOrd="0" presId="urn:microsoft.com/office/officeart/2005/8/layout/radial1"/>
    <dgm:cxn modelId="{2752CCA9-184A-4376-A7BD-76DEB1F338AB}" srcId="{96E312BF-8772-474E-94E6-FF8032175D3E}" destId="{628F9F05-5E17-4C01-A925-8E9342B7F8BB}" srcOrd="0" destOrd="0" parTransId="{C4D262E4-56F3-475A-9861-1CCDFA0A7300}" sibTransId="{361E4731-CC17-451C-BBE6-C4D4049610A6}"/>
    <dgm:cxn modelId="{A9AE81AC-98E7-4DA1-83B2-F7120419C446}" type="presOf" srcId="{32FC8D86-3C14-4A15-B409-D0BC20175C35}" destId="{41766352-5CBF-4DC4-ABE3-AD25BE1B30AB}" srcOrd="1" destOrd="0" presId="urn:microsoft.com/office/officeart/2005/8/layout/radial1"/>
    <dgm:cxn modelId="{60DB43B1-7F68-47BC-A1B7-BC7A1FA046D8}" type="presOf" srcId="{66837E28-D47D-4B25-96B6-C35FA7A74071}" destId="{464684C1-E4A7-44DC-848D-79CAB8111EEB}" srcOrd="0" destOrd="0" presId="urn:microsoft.com/office/officeart/2005/8/layout/radial1"/>
    <dgm:cxn modelId="{30ABD6B7-887D-4AB5-9B94-DC1D4837051B}" type="presOf" srcId="{05363A03-171D-4EA8-8041-CC22B188285B}" destId="{B064BE48-B472-42DD-A8C3-C03EAE5B7763}" srcOrd="0" destOrd="0" presId="urn:microsoft.com/office/officeart/2005/8/layout/radial1"/>
    <dgm:cxn modelId="{BB13C7C2-A141-4906-8404-A4A106429097}" srcId="{628F9F05-5E17-4C01-A925-8E9342B7F8BB}" destId="{66837E28-D47D-4B25-96B6-C35FA7A74071}" srcOrd="1" destOrd="0" parTransId="{A299EDF1-1ED9-499C-B901-119120748F9B}" sibTransId="{3C1EEFF3-4D5F-49FD-9431-89A8ADEC42E3}"/>
    <dgm:cxn modelId="{1564A6C4-80F6-4B0C-BA3D-0CF4AB5CBDAC}" type="presOf" srcId="{7048B56F-E083-4685-B35D-50EAB8E0FDE8}" destId="{39AF562A-7C52-4B7B-A11C-EE9D554D8756}" srcOrd="0" destOrd="0" presId="urn:microsoft.com/office/officeart/2005/8/layout/radial1"/>
    <dgm:cxn modelId="{DC702FC6-A7CE-4F45-B28D-0108127C0BDE}" type="presOf" srcId="{71D525FE-6E6D-45CF-9FCE-BB1D546D29EA}" destId="{50C29E35-3EBD-484D-B4DD-F41BA46EF029}" srcOrd="1" destOrd="0" presId="urn:microsoft.com/office/officeart/2005/8/layout/radial1"/>
    <dgm:cxn modelId="{F19EFACC-8B83-4B1D-A7E4-5E2F3EB9726F}" srcId="{628F9F05-5E17-4C01-A925-8E9342B7F8BB}" destId="{DC99D36C-BEA4-46BD-82AB-041A18A65105}" srcOrd="8" destOrd="0" parTransId="{C118981B-8644-4C4B-8D0C-CB40ABDED721}" sibTransId="{EFEB2341-9020-48C0-8990-B7D777D24E8A}"/>
    <dgm:cxn modelId="{3AE1FDD4-E667-4E4A-AAC2-061D51C60B3C}" type="presOf" srcId="{628F9F05-5E17-4C01-A925-8E9342B7F8BB}" destId="{A25B03CD-D347-4BCF-A21D-3D68448A1204}" srcOrd="0" destOrd="0" presId="urn:microsoft.com/office/officeart/2005/8/layout/radial1"/>
    <dgm:cxn modelId="{F5D31BE8-5995-45F2-A5F3-6EA3C1D12E00}" type="presOf" srcId="{A86AE964-E110-4EED-B89B-A3B03AB6D1B7}" destId="{3938E8F8-90B5-4444-A4BC-4701ED4258F6}" srcOrd="0" destOrd="0" presId="urn:microsoft.com/office/officeart/2005/8/layout/radial1"/>
    <dgm:cxn modelId="{310DF8F7-B62C-4169-B319-BA02894FAA25}" type="presOf" srcId="{71D525FE-6E6D-45CF-9FCE-BB1D546D29EA}" destId="{438C227E-C7A7-46CA-916E-0EFFD334E194}" srcOrd="0" destOrd="0" presId="urn:microsoft.com/office/officeart/2005/8/layout/radial1"/>
    <dgm:cxn modelId="{82E2CAA9-FE7F-4B04-B06A-78E81A440330}" type="presParOf" srcId="{C1D4B76D-C0EC-47A4-B860-7B06F5B8F806}" destId="{A25B03CD-D347-4BCF-A21D-3D68448A1204}" srcOrd="0" destOrd="0" presId="urn:microsoft.com/office/officeart/2005/8/layout/radial1"/>
    <dgm:cxn modelId="{BEE0BC30-9BFC-4B6F-AD5F-5BDAD3D5E965}" type="presParOf" srcId="{C1D4B76D-C0EC-47A4-B860-7B06F5B8F806}" destId="{CB2730B7-0475-41B7-84D5-23C3C5B9F8E4}" srcOrd="1" destOrd="0" presId="urn:microsoft.com/office/officeart/2005/8/layout/radial1"/>
    <dgm:cxn modelId="{7BB472FE-F0B2-4D57-BBD0-B444862877CC}" type="presParOf" srcId="{CB2730B7-0475-41B7-84D5-23C3C5B9F8E4}" destId="{8A8681D5-350C-4511-AFA4-2499D7E86BB5}" srcOrd="0" destOrd="0" presId="urn:microsoft.com/office/officeart/2005/8/layout/radial1"/>
    <dgm:cxn modelId="{2DD3C0FF-670E-4032-A960-2C0916A2A849}" type="presParOf" srcId="{C1D4B76D-C0EC-47A4-B860-7B06F5B8F806}" destId="{CD9EACB5-ABA3-4278-9628-4657581A0F48}" srcOrd="2" destOrd="0" presId="urn:microsoft.com/office/officeart/2005/8/layout/radial1"/>
    <dgm:cxn modelId="{6F7D67DB-0DDA-401E-8F70-B8DFB12B0BE1}" type="presParOf" srcId="{C1D4B76D-C0EC-47A4-B860-7B06F5B8F806}" destId="{E562BAD9-D2C8-4A34-AB27-7764B555E367}" srcOrd="3" destOrd="0" presId="urn:microsoft.com/office/officeart/2005/8/layout/radial1"/>
    <dgm:cxn modelId="{049BE398-EE16-4EEE-AC73-7ED828C89F63}" type="presParOf" srcId="{E562BAD9-D2C8-4A34-AB27-7764B555E367}" destId="{EF685CC1-29CD-47DB-8DAD-C3170068AF58}" srcOrd="0" destOrd="0" presId="urn:microsoft.com/office/officeart/2005/8/layout/radial1"/>
    <dgm:cxn modelId="{072B306F-6C65-4540-8E49-ED0383D78DB3}" type="presParOf" srcId="{C1D4B76D-C0EC-47A4-B860-7B06F5B8F806}" destId="{464684C1-E4A7-44DC-848D-79CAB8111EEB}" srcOrd="4" destOrd="0" presId="urn:microsoft.com/office/officeart/2005/8/layout/radial1"/>
    <dgm:cxn modelId="{A3CD1F2D-BB44-489A-BF29-CF25F727F633}" type="presParOf" srcId="{C1D4B76D-C0EC-47A4-B860-7B06F5B8F806}" destId="{3938E8F8-90B5-4444-A4BC-4701ED4258F6}" srcOrd="5" destOrd="0" presId="urn:microsoft.com/office/officeart/2005/8/layout/radial1"/>
    <dgm:cxn modelId="{5FB79F08-B96A-41CC-B6D9-5526D5D9DA9F}" type="presParOf" srcId="{3938E8F8-90B5-4444-A4BC-4701ED4258F6}" destId="{229D6953-0226-4E63-84D8-9BFEE5923D2D}" srcOrd="0" destOrd="0" presId="urn:microsoft.com/office/officeart/2005/8/layout/radial1"/>
    <dgm:cxn modelId="{37F683E3-D169-4A34-AE01-CCF4C2A8ECF7}" type="presParOf" srcId="{C1D4B76D-C0EC-47A4-B860-7B06F5B8F806}" destId="{ED615801-7CE6-40F1-853E-0DC33CC732E5}" srcOrd="6" destOrd="0" presId="urn:microsoft.com/office/officeart/2005/8/layout/radial1"/>
    <dgm:cxn modelId="{CB28B5EE-CEBD-4FC1-9F7C-7C074B8FFEBB}" type="presParOf" srcId="{C1D4B76D-C0EC-47A4-B860-7B06F5B8F806}" destId="{39AF562A-7C52-4B7B-A11C-EE9D554D8756}" srcOrd="7" destOrd="0" presId="urn:microsoft.com/office/officeart/2005/8/layout/radial1"/>
    <dgm:cxn modelId="{99C24554-1D60-49FC-89DC-8B1F4A5932E2}" type="presParOf" srcId="{39AF562A-7C52-4B7B-A11C-EE9D554D8756}" destId="{0F307971-2FCA-49DE-8496-441A25491FC2}" srcOrd="0" destOrd="0" presId="urn:microsoft.com/office/officeart/2005/8/layout/radial1"/>
    <dgm:cxn modelId="{9297C458-FA76-418E-8DCC-02867A609E89}" type="presParOf" srcId="{C1D4B76D-C0EC-47A4-B860-7B06F5B8F806}" destId="{BAB80B5F-277B-4E59-B0EE-29C1FCF4CFF9}" srcOrd="8" destOrd="0" presId="urn:microsoft.com/office/officeart/2005/8/layout/radial1"/>
    <dgm:cxn modelId="{8B23D63C-6003-4764-BC4B-BAA680A7A386}" type="presParOf" srcId="{C1D4B76D-C0EC-47A4-B860-7B06F5B8F806}" destId="{A940799E-10CF-4669-9EB6-012E035D87B9}" srcOrd="9" destOrd="0" presId="urn:microsoft.com/office/officeart/2005/8/layout/radial1"/>
    <dgm:cxn modelId="{DA216BC4-BD96-4567-9EA4-0071342B611D}" type="presParOf" srcId="{A940799E-10CF-4669-9EB6-012E035D87B9}" destId="{41766352-5CBF-4DC4-ABE3-AD25BE1B30AB}" srcOrd="0" destOrd="0" presId="urn:microsoft.com/office/officeart/2005/8/layout/radial1"/>
    <dgm:cxn modelId="{184F173B-284D-48D6-8A3D-8A374BEFB5F5}" type="presParOf" srcId="{C1D4B76D-C0EC-47A4-B860-7B06F5B8F806}" destId="{852D3596-8821-4AB7-A01A-963A26FADFB3}" srcOrd="10" destOrd="0" presId="urn:microsoft.com/office/officeart/2005/8/layout/radial1"/>
    <dgm:cxn modelId="{23BD1942-6551-41AD-B7EC-32EA7C8CCB30}" type="presParOf" srcId="{C1D4B76D-C0EC-47A4-B860-7B06F5B8F806}" destId="{F1CA9451-D4DD-488D-BA4E-6D53B86B1299}" srcOrd="11" destOrd="0" presId="urn:microsoft.com/office/officeart/2005/8/layout/radial1"/>
    <dgm:cxn modelId="{5BE2CCD7-D3FA-4A05-B4E2-A8ACA75221C9}" type="presParOf" srcId="{F1CA9451-D4DD-488D-BA4E-6D53B86B1299}" destId="{CDA15DF9-53FE-4B60-B078-A6B381F87D28}" srcOrd="0" destOrd="0" presId="urn:microsoft.com/office/officeart/2005/8/layout/radial1"/>
    <dgm:cxn modelId="{39A0DB61-C10B-4C0C-B5E5-065C4A459224}" type="presParOf" srcId="{C1D4B76D-C0EC-47A4-B860-7B06F5B8F806}" destId="{B064BE48-B472-42DD-A8C3-C03EAE5B7763}" srcOrd="12" destOrd="0" presId="urn:microsoft.com/office/officeart/2005/8/layout/radial1"/>
    <dgm:cxn modelId="{AFF1021F-5ED0-4A2E-9969-AF1723B5B7A7}" type="presParOf" srcId="{C1D4B76D-C0EC-47A4-B860-7B06F5B8F806}" destId="{65BACC5E-E13D-4AC0-A321-0F634F03CBAA}" srcOrd="13" destOrd="0" presId="urn:microsoft.com/office/officeart/2005/8/layout/radial1"/>
    <dgm:cxn modelId="{4D9761CB-1A3B-4FEB-B230-619D5FE66324}" type="presParOf" srcId="{65BACC5E-E13D-4AC0-A321-0F634F03CBAA}" destId="{ED649FC2-B9D0-467B-BC06-EB4EABF74FB6}" srcOrd="0" destOrd="0" presId="urn:microsoft.com/office/officeart/2005/8/layout/radial1"/>
    <dgm:cxn modelId="{1DA971B8-A768-4B3F-91CA-46B7563AF99F}" type="presParOf" srcId="{C1D4B76D-C0EC-47A4-B860-7B06F5B8F806}" destId="{15B9896F-CADF-404A-B63E-899F53034709}" srcOrd="14" destOrd="0" presId="urn:microsoft.com/office/officeart/2005/8/layout/radial1"/>
    <dgm:cxn modelId="{A400C438-B96C-4DBA-99F4-04124F73F4FD}" type="presParOf" srcId="{C1D4B76D-C0EC-47A4-B860-7B06F5B8F806}" destId="{E7ACD5B2-1E71-4DA6-8599-8750564D718A}" srcOrd="15" destOrd="0" presId="urn:microsoft.com/office/officeart/2005/8/layout/radial1"/>
    <dgm:cxn modelId="{C96228F1-485F-4633-B7A4-E3A255F68627}" type="presParOf" srcId="{E7ACD5B2-1E71-4DA6-8599-8750564D718A}" destId="{759774A2-E972-4AC9-8339-76FE77ECEA72}" srcOrd="0" destOrd="0" presId="urn:microsoft.com/office/officeart/2005/8/layout/radial1"/>
    <dgm:cxn modelId="{970A2EB8-BD76-4E40-B2B4-9BBCF663C42E}" type="presParOf" srcId="{C1D4B76D-C0EC-47A4-B860-7B06F5B8F806}" destId="{F2D09E9C-E50A-417B-89F7-5E689CA1D8D3}" srcOrd="16" destOrd="0" presId="urn:microsoft.com/office/officeart/2005/8/layout/radial1"/>
    <dgm:cxn modelId="{F91B37A3-6273-4228-AFED-EB9B70E76301}" type="presParOf" srcId="{C1D4B76D-C0EC-47A4-B860-7B06F5B8F806}" destId="{2DFBD62F-18B6-46B6-B4EE-84D06167D3EE}" srcOrd="17" destOrd="0" presId="urn:microsoft.com/office/officeart/2005/8/layout/radial1"/>
    <dgm:cxn modelId="{50DC9A4D-8012-447B-AB3F-E854A3476DFA}" type="presParOf" srcId="{2DFBD62F-18B6-46B6-B4EE-84D06167D3EE}" destId="{2BAD54E2-ACE2-42B2-BCAD-E6AE542E7168}" srcOrd="0" destOrd="0" presId="urn:microsoft.com/office/officeart/2005/8/layout/radial1"/>
    <dgm:cxn modelId="{45BF907A-C486-4873-92BB-22DF67BA60AF}" type="presParOf" srcId="{C1D4B76D-C0EC-47A4-B860-7B06F5B8F806}" destId="{FED82C3E-618A-4F55-AE70-D34516D17235}" srcOrd="18" destOrd="0" presId="urn:microsoft.com/office/officeart/2005/8/layout/radial1"/>
    <dgm:cxn modelId="{0CD9F379-BC6E-4296-B2B1-50388F88B00E}" type="presParOf" srcId="{C1D4B76D-C0EC-47A4-B860-7B06F5B8F806}" destId="{438C227E-C7A7-46CA-916E-0EFFD334E194}" srcOrd="19" destOrd="0" presId="urn:microsoft.com/office/officeart/2005/8/layout/radial1"/>
    <dgm:cxn modelId="{E45B6075-E7AE-4E62-8056-5DAE12ABB6FA}" type="presParOf" srcId="{438C227E-C7A7-46CA-916E-0EFFD334E194}" destId="{50C29E35-3EBD-484D-B4DD-F41BA46EF029}" srcOrd="0" destOrd="0" presId="urn:microsoft.com/office/officeart/2005/8/layout/radial1"/>
    <dgm:cxn modelId="{9C49A8E4-1B59-411D-ABFE-93BFE3D56A93}" type="presParOf" srcId="{C1D4B76D-C0EC-47A4-B860-7B06F5B8F806}" destId="{2BE7B1C3-BC70-4C03-B349-0FFAEABF06DF}" srcOrd="20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E312BF-8772-474E-94E6-FF8032175D3E}" type="doc">
      <dgm:prSet loTypeId="urn:microsoft.com/office/officeart/2005/8/layout/radial1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628F9F05-5E17-4C01-A925-8E9342B7F8BB}">
      <dgm:prSet phldrT="[Texte]"/>
      <dgm:spPr/>
      <dgm:t>
        <a:bodyPr/>
        <a:lstStyle/>
        <a:p>
          <a:r>
            <a:rPr lang="fr-CA" b="1"/>
            <a:t>Animation sportive</a:t>
          </a:r>
        </a:p>
      </dgm:t>
    </dgm:pt>
    <dgm:pt modelId="{C4D262E4-56F3-475A-9861-1CCDFA0A7300}" type="parTrans" cxnId="{2752CCA9-184A-4376-A7BD-76DEB1F338AB}">
      <dgm:prSet/>
      <dgm:spPr/>
      <dgm:t>
        <a:bodyPr/>
        <a:lstStyle/>
        <a:p>
          <a:endParaRPr lang="fr-CA"/>
        </a:p>
      </dgm:t>
    </dgm:pt>
    <dgm:pt modelId="{361E4731-CC17-451C-BBE6-C4D4049610A6}" type="sibTrans" cxnId="{2752CCA9-184A-4376-A7BD-76DEB1F338AB}">
      <dgm:prSet/>
      <dgm:spPr/>
      <dgm:t>
        <a:bodyPr/>
        <a:lstStyle/>
        <a:p>
          <a:endParaRPr lang="fr-CA"/>
        </a:p>
      </dgm:t>
    </dgm:pt>
    <dgm:pt modelId="{A3AECAA5-3265-4E7C-BEDE-D2370D752A5E}">
      <dgm:prSet/>
      <dgm:spPr/>
      <dgm:t>
        <a:bodyPr/>
        <a:lstStyle/>
        <a:p>
          <a:r>
            <a:rPr lang="fr-CA"/>
            <a:t>CEPS</a:t>
          </a:r>
        </a:p>
        <a:p>
          <a:r>
            <a:rPr lang="fr-CA"/>
            <a:t>Alliance Sport-Études</a:t>
          </a:r>
        </a:p>
      </dgm:t>
    </dgm:pt>
    <dgm:pt modelId="{7048B56F-E083-4685-B35D-50EAB8E0FDE8}" type="parTrans" cxnId="{C1AD713B-FD71-4452-BE42-3712B74E6726}">
      <dgm:prSet/>
      <dgm:spPr/>
      <dgm:t>
        <a:bodyPr/>
        <a:lstStyle/>
        <a:p>
          <a:endParaRPr lang="fr-CA"/>
        </a:p>
      </dgm:t>
    </dgm:pt>
    <dgm:pt modelId="{B9545651-94FA-473F-99E1-B3A2FFD05812}" type="sibTrans" cxnId="{C1AD713B-FD71-4452-BE42-3712B74E6726}">
      <dgm:prSet/>
      <dgm:spPr/>
      <dgm:t>
        <a:bodyPr/>
        <a:lstStyle/>
        <a:p>
          <a:endParaRPr lang="fr-CA"/>
        </a:p>
      </dgm:t>
    </dgm:pt>
    <dgm:pt modelId="{417D9220-E6E0-4C2F-BB43-D7F7FBFD1002}">
      <dgm:prSet/>
      <dgm:spPr/>
      <dgm:t>
        <a:bodyPr/>
        <a:lstStyle/>
        <a:p>
          <a:r>
            <a:rPr lang="fr-CA" b="1"/>
            <a:t>Équipes intercollégiales</a:t>
          </a:r>
        </a:p>
        <a:p>
          <a:r>
            <a:rPr lang="fr-CA" b="1"/>
            <a:t>Spartiates</a:t>
          </a:r>
        </a:p>
      </dgm:t>
    </dgm:pt>
    <dgm:pt modelId="{A86AE964-E110-4EED-B89B-A3B03AB6D1B7}" type="parTrans" cxnId="{9FE1AE4A-44FC-422C-8BC5-8D848F1F4BFB}">
      <dgm:prSet/>
      <dgm:spPr/>
      <dgm:t>
        <a:bodyPr/>
        <a:lstStyle/>
        <a:p>
          <a:endParaRPr lang="fr-CA"/>
        </a:p>
      </dgm:t>
    </dgm:pt>
    <dgm:pt modelId="{BACA0067-14F4-49D2-9353-4D7850820A89}" type="sibTrans" cxnId="{9FE1AE4A-44FC-422C-8BC5-8D848F1F4BFB}">
      <dgm:prSet/>
      <dgm:spPr/>
      <dgm:t>
        <a:bodyPr/>
        <a:lstStyle/>
        <a:p>
          <a:endParaRPr lang="fr-CA"/>
        </a:p>
      </dgm:t>
    </dgm:pt>
    <dgm:pt modelId="{66837E28-D47D-4B25-96B6-C35FA7A74071}">
      <dgm:prSet/>
      <dgm:spPr/>
      <dgm:t>
        <a:bodyPr/>
        <a:lstStyle/>
        <a:p>
          <a:r>
            <a:rPr lang="fr-CA" b="1"/>
            <a:t>Activités physiques libre gratuite</a:t>
          </a:r>
        </a:p>
      </dgm:t>
    </dgm:pt>
    <dgm:pt modelId="{A299EDF1-1ED9-499C-B901-119120748F9B}" type="parTrans" cxnId="{BB13C7C2-A141-4906-8404-A4A106429097}">
      <dgm:prSet/>
      <dgm:spPr/>
      <dgm:t>
        <a:bodyPr/>
        <a:lstStyle/>
        <a:p>
          <a:endParaRPr lang="fr-CA"/>
        </a:p>
      </dgm:t>
    </dgm:pt>
    <dgm:pt modelId="{3C1EEFF3-4D5F-49FD-9431-89A8ADEC42E3}" type="sibTrans" cxnId="{BB13C7C2-A141-4906-8404-A4A106429097}">
      <dgm:prSet/>
      <dgm:spPr/>
      <dgm:t>
        <a:bodyPr/>
        <a:lstStyle/>
        <a:p>
          <a:endParaRPr lang="fr-CA"/>
        </a:p>
      </dgm:t>
    </dgm:pt>
    <dgm:pt modelId="{270DC376-4B0F-4941-BB54-8F4F823AE9DF}">
      <dgm:prSet/>
      <dgm:spPr/>
      <dgm:t>
        <a:bodyPr/>
        <a:lstStyle/>
        <a:p>
          <a:r>
            <a:rPr lang="fr-CA" b="1" baseline="0" dirty="0"/>
            <a:t> plein-air et transport actif</a:t>
          </a:r>
          <a:endParaRPr lang="fr-CA" b="1" dirty="0"/>
        </a:p>
      </dgm:t>
    </dgm:pt>
    <dgm:pt modelId="{511EBF6C-5A63-4A67-BE4F-49C85BC42736}" type="sibTrans" cxnId="{A26E0032-AC9B-4A54-9FB0-99E63A6DF16E}">
      <dgm:prSet/>
      <dgm:spPr/>
      <dgm:t>
        <a:bodyPr/>
        <a:lstStyle/>
        <a:p>
          <a:endParaRPr lang="fr-CA"/>
        </a:p>
      </dgm:t>
    </dgm:pt>
    <dgm:pt modelId="{32FC8D86-3C14-4A15-B409-D0BC20175C35}" type="parTrans" cxnId="{A26E0032-AC9B-4A54-9FB0-99E63A6DF16E}">
      <dgm:prSet/>
      <dgm:spPr/>
      <dgm:t>
        <a:bodyPr/>
        <a:lstStyle/>
        <a:p>
          <a:endParaRPr lang="fr-CA"/>
        </a:p>
      </dgm:t>
    </dgm:pt>
    <dgm:pt modelId="{480B3C95-3624-4397-959C-DDE4DFF3D600}" type="pres">
      <dgm:prSet presAssocID="{96E312BF-8772-474E-94E6-FF8032175D3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CFD1E3E-AFBD-4C6C-B256-54DD795D6790}" type="pres">
      <dgm:prSet presAssocID="{628F9F05-5E17-4C01-A925-8E9342B7F8BB}" presName="centerShape" presStyleLbl="node0" presStyleIdx="0" presStyleCnt="1"/>
      <dgm:spPr/>
    </dgm:pt>
    <dgm:pt modelId="{FFBEF5CE-B6E1-4A0C-9D64-026F88703693}" type="pres">
      <dgm:prSet presAssocID="{A299EDF1-1ED9-499C-B901-119120748F9B}" presName="Name9" presStyleLbl="parChTrans1D2" presStyleIdx="0" presStyleCnt="4"/>
      <dgm:spPr/>
    </dgm:pt>
    <dgm:pt modelId="{8F24F494-4F34-4FBE-9417-BCFF97A45F42}" type="pres">
      <dgm:prSet presAssocID="{A299EDF1-1ED9-499C-B901-119120748F9B}" presName="connTx" presStyleLbl="parChTrans1D2" presStyleIdx="0" presStyleCnt="4"/>
      <dgm:spPr/>
    </dgm:pt>
    <dgm:pt modelId="{AF60BB02-6F20-400B-870E-D04F13984393}" type="pres">
      <dgm:prSet presAssocID="{66837E28-D47D-4B25-96B6-C35FA7A74071}" presName="node" presStyleLbl="node1" presStyleIdx="0" presStyleCnt="4">
        <dgm:presLayoutVars>
          <dgm:bulletEnabled val="1"/>
        </dgm:presLayoutVars>
      </dgm:prSet>
      <dgm:spPr/>
    </dgm:pt>
    <dgm:pt modelId="{9D83203D-1EFF-49AF-88AC-25B79BE3368E}" type="pres">
      <dgm:prSet presAssocID="{A86AE964-E110-4EED-B89B-A3B03AB6D1B7}" presName="Name9" presStyleLbl="parChTrans1D2" presStyleIdx="1" presStyleCnt="4"/>
      <dgm:spPr/>
    </dgm:pt>
    <dgm:pt modelId="{013DB785-EE33-4545-96B7-1F8FA0BF17D2}" type="pres">
      <dgm:prSet presAssocID="{A86AE964-E110-4EED-B89B-A3B03AB6D1B7}" presName="connTx" presStyleLbl="parChTrans1D2" presStyleIdx="1" presStyleCnt="4"/>
      <dgm:spPr/>
    </dgm:pt>
    <dgm:pt modelId="{1B497D0D-1C34-4224-9663-480BA97CC58E}" type="pres">
      <dgm:prSet presAssocID="{417D9220-E6E0-4C2F-BB43-D7F7FBFD1002}" presName="node" presStyleLbl="node1" presStyleIdx="1" presStyleCnt="4">
        <dgm:presLayoutVars>
          <dgm:bulletEnabled val="1"/>
        </dgm:presLayoutVars>
      </dgm:prSet>
      <dgm:spPr/>
    </dgm:pt>
    <dgm:pt modelId="{5138ABAC-EE7E-46B1-B0CC-198DC205ACCD}" type="pres">
      <dgm:prSet presAssocID="{7048B56F-E083-4685-B35D-50EAB8E0FDE8}" presName="Name9" presStyleLbl="parChTrans1D2" presStyleIdx="2" presStyleCnt="4"/>
      <dgm:spPr/>
    </dgm:pt>
    <dgm:pt modelId="{5A78C79F-D9F7-460E-94A4-8AA6061C14A0}" type="pres">
      <dgm:prSet presAssocID="{7048B56F-E083-4685-B35D-50EAB8E0FDE8}" presName="connTx" presStyleLbl="parChTrans1D2" presStyleIdx="2" presStyleCnt="4"/>
      <dgm:spPr/>
    </dgm:pt>
    <dgm:pt modelId="{0F941D11-2531-498C-AF93-44727ADF0C95}" type="pres">
      <dgm:prSet presAssocID="{A3AECAA5-3265-4E7C-BEDE-D2370D752A5E}" presName="node" presStyleLbl="node1" presStyleIdx="2" presStyleCnt="4">
        <dgm:presLayoutVars>
          <dgm:bulletEnabled val="1"/>
        </dgm:presLayoutVars>
      </dgm:prSet>
      <dgm:spPr/>
    </dgm:pt>
    <dgm:pt modelId="{13519241-4A9B-4189-976B-3C523BD54AEC}" type="pres">
      <dgm:prSet presAssocID="{32FC8D86-3C14-4A15-B409-D0BC20175C35}" presName="Name9" presStyleLbl="parChTrans1D2" presStyleIdx="3" presStyleCnt="4"/>
      <dgm:spPr/>
    </dgm:pt>
    <dgm:pt modelId="{995D0580-3AB1-48F5-854F-606938071ACE}" type="pres">
      <dgm:prSet presAssocID="{32FC8D86-3C14-4A15-B409-D0BC20175C35}" presName="connTx" presStyleLbl="parChTrans1D2" presStyleIdx="3" presStyleCnt="4"/>
      <dgm:spPr/>
    </dgm:pt>
    <dgm:pt modelId="{411B2DFE-B29D-40F3-BE34-3930CE6BA655}" type="pres">
      <dgm:prSet presAssocID="{270DC376-4B0F-4941-BB54-8F4F823AE9DF}" presName="node" presStyleLbl="node1" presStyleIdx="3" presStyleCnt="4">
        <dgm:presLayoutVars>
          <dgm:bulletEnabled val="1"/>
        </dgm:presLayoutVars>
      </dgm:prSet>
      <dgm:spPr/>
    </dgm:pt>
  </dgm:ptLst>
  <dgm:cxnLst>
    <dgm:cxn modelId="{DE2E8E0A-9EBA-4ACD-BE97-9C8018CCB685}" type="presOf" srcId="{A86AE964-E110-4EED-B89B-A3B03AB6D1B7}" destId="{013DB785-EE33-4545-96B7-1F8FA0BF17D2}" srcOrd="1" destOrd="0" presId="urn:microsoft.com/office/officeart/2005/8/layout/radial1"/>
    <dgm:cxn modelId="{B36E900D-538F-490D-A1A4-E3196EDBF388}" type="presOf" srcId="{A3AECAA5-3265-4E7C-BEDE-D2370D752A5E}" destId="{0F941D11-2531-498C-AF93-44727ADF0C95}" srcOrd="0" destOrd="0" presId="urn:microsoft.com/office/officeart/2005/8/layout/radial1"/>
    <dgm:cxn modelId="{9650F20E-7032-423F-B0C3-B68493E98423}" type="presOf" srcId="{A299EDF1-1ED9-499C-B901-119120748F9B}" destId="{FFBEF5CE-B6E1-4A0C-9D64-026F88703693}" srcOrd="0" destOrd="0" presId="urn:microsoft.com/office/officeart/2005/8/layout/radial1"/>
    <dgm:cxn modelId="{BEE31412-AC39-4658-8DF8-C17CB043731C}" type="presOf" srcId="{A86AE964-E110-4EED-B89B-A3B03AB6D1B7}" destId="{9D83203D-1EFF-49AF-88AC-25B79BE3368E}" srcOrd="0" destOrd="0" presId="urn:microsoft.com/office/officeart/2005/8/layout/radial1"/>
    <dgm:cxn modelId="{43D4C713-1900-4FAD-9AB1-A3B4092AF0E1}" type="presOf" srcId="{96E312BF-8772-474E-94E6-FF8032175D3E}" destId="{480B3C95-3624-4397-959C-DDE4DFF3D600}" srcOrd="0" destOrd="0" presId="urn:microsoft.com/office/officeart/2005/8/layout/radial1"/>
    <dgm:cxn modelId="{0C7C1B18-B472-4C33-A4FE-E04B2E3CD256}" type="presOf" srcId="{417D9220-E6E0-4C2F-BB43-D7F7FBFD1002}" destId="{1B497D0D-1C34-4224-9663-480BA97CC58E}" srcOrd="0" destOrd="0" presId="urn:microsoft.com/office/officeart/2005/8/layout/radial1"/>
    <dgm:cxn modelId="{E238F61C-D825-46BB-BBF8-A433EAB22FE0}" type="presOf" srcId="{7048B56F-E083-4685-B35D-50EAB8E0FDE8}" destId="{5A78C79F-D9F7-460E-94A4-8AA6061C14A0}" srcOrd="1" destOrd="0" presId="urn:microsoft.com/office/officeart/2005/8/layout/radial1"/>
    <dgm:cxn modelId="{A26E0032-AC9B-4A54-9FB0-99E63A6DF16E}" srcId="{628F9F05-5E17-4C01-A925-8E9342B7F8BB}" destId="{270DC376-4B0F-4941-BB54-8F4F823AE9DF}" srcOrd="3" destOrd="0" parTransId="{32FC8D86-3C14-4A15-B409-D0BC20175C35}" sibTransId="{511EBF6C-5A63-4A67-BE4F-49C85BC42736}"/>
    <dgm:cxn modelId="{C1AD713B-FD71-4452-BE42-3712B74E6726}" srcId="{628F9F05-5E17-4C01-A925-8E9342B7F8BB}" destId="{A3AECAA5-3265-4E7C-BEDE-D2370D752A5E}" srcOrd="2" destOrd="0" parTransId="{7048B56F-E083-4685-B35D-50EAB8E0FDE8}" sibTransId="{B9545651-94FA-473F-99E1-B3A2FFD05812}"/>
    <dgm:cxn modelId="{9FE1AE4A-44FC-422C-8BC5-8D848F1F4BFB}" srcId="{628F9F05-5E17-4C01-A925-8E9342B7F8BB}" destId="{417D9220-E6E0-4C2F-BB43-D7F7FBFD1002}" srcOrd="1" destOrd="0" parTransId="{A86AE964-E110-4EED-B89B-A3B03AB6D1B7}" sibTransId="{BACA0067-14F4-49D2-9353-4D7850820A89}"/>
    <dgm:cxn modelId="{84DB574F-EFD5-41A5-908B-5FFEC06C7D20}" type="presOf" srcId="{270DC376-4B0F-4941-BB54-8F4F823AE9DF}" destId="{411B2DFE-B29D-40F3-BE34-3930CE6BA655}" srcOrd="0" destOrd="0" presId="urn:microsoft.com/office/officeart/2005/8/layout/radial1"/>
    <dgm:cxn modelId="{0F29417F-506A-406A-BCCD-3FE2A45EF759}" type="presOf" srcId="{32FC8D86-3C14-4A15-B409-D0BC20175C35}" destId="{13519241-4A9B-4189-976B-3C523BD54AEC}" srcOrd="0" destOrd="0" presId="urn:microsoft.com/office/officeart/2005/8/layout/radial1"/>
    <dgm:cxn modelId="{6391028C-0674-4C4E-9292-7B8433D37B14}" type="presOf" srcId="{A299EDF1-1ED9-499C-B901-119120748F9B}" destId="{8F24F494-4F34-4FBE-9417-BCFF97A45F42}" srcOrd="1" destOrd="0" presId="urn:microsoft.com/office/officeart/2005/8/layout/radial1"/>
    <dgm:cxn modelId="{5BE27BA8-E905-4D85-85FA-1F5DFA8B5C6C}" type="presOf" srcId="{66837E28-D47D-4B25-96B6-C35FA7A74071}" destId="{AF60BB02-6F20-400B-870E-D04F13984393}" srcOrd="0" destOrd="0" presId="urn:microsoft.com/office/officeart/2005/8/layout/radial1"/>
    <dgm:cxn modelId="{2752CCA9-184A-4376-A7BD-76DEB1F338AB}" srcId="{96E312BF-8772-474E-94E6-FF8032175D3E}" destId="{628F9F05-5E17-4C01-A925-8E9342B7F8BB}" srcOrd="0" destOrd="0" parTransId="{C4D262E4-56F3-475A-9861-1CCDFA0A7300}" sibTransId="{361E4731-CC17-451C-BBE6-C4D4049610A6}"/>
    <dgm:cxn modelId="{718645AF-672C-404B-AF82-F9FCB6DCB1E2}" type="presOf" srcId="{628F9F05-5E17-4C01-A925-8E9342B7F8BB}" destId="{DCFD1E3E-AFBD-4C6C-B256-54DD795D6790}" srcOrd="0" destOrd="0" presId="urn:microsoft.com/office/officeart/2005/8/layout/radial1"/>
    <dgm:cxn modelId="{BB13C7C2-A141-4906-8404-A4A106429097}" srcId="{628F9F05-5E17-4C01-A925-8E9342B7F8BB}" destId="{66837E28-D47D-4B25-96B6-C35FA7A74071}" srcOrd="0" destOrd="0" parTransId="{A299EDF1-1ED9-499C-B901-119120748F9B}" sibTransId="{3C1EEFF3-4D5F-49FD-9431-89A8ADEC42E3}"/>
    <dgm:cxn modelId="{2E866EEA-4E98-4F61-A05D-B08915F4CEB2}" type="presOf" srcId="{32FC8D86-3C14-4A15-B409-D0BC20175C35}" destId="{995D0580-3AB1-48F5-854F-606938071ACE}" srcOrd="1" destOrd="0" presId="urn:microsoft.com/office/officeart/2005/8/layout/radial1"/>
    <dgm:cxn modelId="{7A0E10F1-0C87-44C1-988D-2DB550492C5D}" type="presOf" srcId="{7048B56F-E083-4685-B35D-50EAB8E0FDE8}" destId="{5138ABAC-EE7E-46B1-B0CC-198DC205ACCD}" srcOrd="0" destOrd="0" presId="urn:microsoft.com/office/officeart/2005/8/layout/radial1"/>
    <dgm:cxn modelId="{C0F582A6-2A33-4A9E-A5F3-077326F67317}" type="presParOf" srcId="{480B3C95-3624-4397-959C-DDE4DFF3D600}" destId="{DCFD1E3E-AFBD-4C6C-B256-54DD795D6790}" srcOrd="0" destOrd="0" presId="urn:microsoft.com/office/officeart/2005/8/layout/radial1"/>
    <dgm:cxn modelId="{14067619-640E-49DE-A92E-652FBD7F2BEE}" type="presParOf" srcId="{480B3C95-3624-4397-959C-DDE4DFF3D600}" destId="{FFBEF5CE-B6E1-4A0C-9D64-026F88703693}" srcOrd="1" destOrd="0" presId="urn:microsoft.com/office/officeart/2005/8/layout/radial1"/>
    <dgm:cxn modelId="{EA4F27BA-392A-4A56-AF29-81E09C5B9160}" type="presParOf" srcId="{FFBEF5CE-B6E1-4A0C-9D64-026F88703693}" destId="{8F24F494-4F34-4FBE-9417-BCFF97A45F42}" srcOrd="0" destOrd="0" presId="urn:microsoft.com/office/officeart/2005/8/layout/radial1"/>
    <dgm:cxn modelId="{597D46AA-A5B3-4EC9-B394-775543012CBC}" type="presParOf" srcId="{480B3C95-3624-4397-959C-DDE4DFF3D600}" destId="{AF60BB02-6F20-400B-870E-D04F13984393}" srcOrd="2" destOrd="0" presId="urn:microsoft.com/office/officeart/2005/8/layout/radial1"/>
    <dgm:cxn modelId="{F5B6D32F-8120-4B6C-A847-A7D251F23BC1}" type="presParOf" srcId="{480B3C95-3624-4397-959C-DDE4DFF3D600}" destId="{9D83203D-1EFF-49AF-88AC-25B79BE3368E}" srcOrd="3" destOrd="0" presId="urn:microsoft.com/office/officeart/2005/8/layout/radial1"/>
    <dgm:cxn modelId="{EFF14B42-96E4-49DF-9333-96709D6B89F3}" type="presParOf" srcId="{9D83203D-1EFF-49AF-88AC-25B79BE3368E}" destId="{013DB785-EE33-4545-96B7-1F8FA0BF17D2}" srcOrd="0" destOrd="0" presId="urn:microsoft.com/office/officeart/2005/8/layout/radial1"/>
    <dgm:cxn modelId="{EB75CA02-AA30-4F28-82EC-8F2A8B70610F}" type="presParOf" srcId="{480B3C95-3624-4397-959C-DDE4DFF3D600}" destId="{1B497D0D-1C34-4224-9663-480BA97CC58E}" srcOrd="4" destOrd="0" presId="urn:microsoft.com/office/officeart/2005/8/layout/radial1"/>
    <dgm:cxn modelId="{086ADA46-A5E7-45AB-B27E-538144D53ACF}" type="presParOf" srcId="{480B3C95-3624-4397-959C-DDE4DFF3D600}" destId="{5138ABAC-EE7E-46B1-B0CC-198DC205ACCD}" srcOrd="5" destOrd="0" presId="urn:microsoft.com/office/officeart/2005/8/layout/radial1"/>
    <dgm:cxn modelId="{42C2F607-BB46-4C21-BD81-B07FA2F205FF}" type="presParOf" srcId="{5138ABAC-EE7E-46B1-B0CC-198DC205ACCD}" destId="{5A78C79F-D9F7-460E-94A4-8AA6061C14A0}" srcOrd="0" destOrd="0" presId="urn:microsoft.com/office/officeart/2005/8/layout/radial1"/>
    <dgm:cxn modelId="{E8896D0B-36D7-497F-844E-30BD84DF4B20}" type="presParOf" srcId="{480B3C95-3624-4397-959C-DDE4DFF3D600}" destId="{0F941D11-2531-498C-AF93-44727ADF0C95}" srcOrd="6" destOrd="0" presId="urn:microsoft.com/office/officeart/2005/8/layout/radial1"/>
    <dgm:cxn modelId="{CC223897-B294-4E77-8196-876E60EC9AE5}" type="presParOf" srcId="{480B3C95-3624-4397-959C-DDE4DFF3D600}" destId="{13519241-4A9B-4189-976B-3C523BD54AEC}" srcOrd="7" destOrd="0" presId="urn:microsoft.com/office/officeart/2005/8/layout/radial1"/>
    <dgm:cxn modelId="{B9FD3855-4DBA-4B3B-8DBB-51A463525C0A}" type="presParOf" srcId="{13519241-4A9B-4189-976B-3C523BD54AEC}" destId="{995D0580-3AB1-48F5-854F-606938071ACE}" srcOrd="0" destOrd="0" presId="urn:microsoft.com/office/officeart/2005/8/layout/radial1"/>
    <dgm:cxn modelId="{7F34D623-37C0-4FEB-B42E-E8492C863265}" type="presParOf" srcId="{480B3C95-3624-4397-959C-DDE4DFF3D600}" destId="{411B2DFE-B29D-40F3-BE34-3930CE6BA65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579341-0E1E-41DF-8463-19C8CA5BBCDE}" type="doc">
      <dgm:prSet loTypeId="urn:microsoft.com/office/officeart/2005/8/layout/radial6" loCatId="cycle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fr-CA"/>
        </a:p>
      </dgm:t>
    </dgm:pt>
    <dgm:pt modelId="{65B78C71-FF3D-491F-A7C9-6C970183C76B}">
      <dgm:prSet phldrT="[Texte]"/>
      <dgm:spPr/>
      <dgm:t>
        <a:bodyPr/>
        <a:lstStyle/>
        <a:p>
          <a:r>
            <a:rPr lang="fr-CA" b="1" dirty="0"/>
            <a:t>ANNIMATION</a:t>
          </a:r>
          <a:r>
            <a:rPr lang="fr-CA" b="1" baseline="0" dirty="0"/>
            <a:t> COMMUNAUTAIRE</a:t>
          </a:r>
          <a:endParaRPr lang="fr-CA" b="1" dirty="0"/>
        </a:p>
      </dgm:t>
    </dgm:pt>
    <dgm:pt modelId="{FC7D55AD-A163-47A3-BBBB-8F28FB662219}" type="parTrans" cxnId="{D2C3FB35-1148-4656-9CCC-189DD640D1B8}">
      <dgm:prSet/>
      <dgm:spPr/>
      <dgm:t>
        <a:bodyPr/>
        <a:lstStyle/>
        <a:p>
          <a:endParaRPr lang="fr-CA"/>
        </a:p>
      </dgm:t>
    </dgm:pt>
    <dgm:pt modelId="{3068DEB4-E778-494C-99A1-68A6E1F41A0F}" type="sibTrans" cxnId="{D2C3FB35-1148-4656-9CCC-189DD640D1B8}">
      <dgm:prSet/>
      <dgm:spPr/>
      <dgm:t>
        <a:bodyPr/>
        <a:lstStyle/>
        <a:p>
          <a:endParaRPr lang="fr-CA"/>
        </a:p>
      </dgm:t>
    </dgm:pt>
    <dgm:pt modelId="{763DCB41-6B0F-4EB6-969D-F846355CDBD8}">
      <dgm:prSet phldrT="[Texte]" custT="1"/>
      <dgm:spPr/>
      <dgm:t>
        <a:bodyPr/>
        <a:lstStyle/>
        <a:p>
          <a:r>
            <a:rPr lang="fr-CA" sz="900" b="1" dirty="0"/>
            <a:t>ENVIRONNEMENT</a:t>
          </a:r>
        </a:p>
      </dgm:t>
    </dgm:pt>
    <dgm:pt modelId="{C19CEC78-489E-4FA4-A48C-77D394621D3F}" type="parTrans" cxnId="{50382CCA-E626-4270-9774-EEDEE9AD7D22}">
      <dgm:prSet/>
      <dgm:spPr/>
      <dgm:t>
        <a:bodyPr/>
        <a:lstStyle/>
        <a:p>
          <a:endParaRPr lang="fr-CA"/>
        </a:p>
      </dgm:t>
    </dgm:pt>
    <dgm:pt modelId="{E69A8EF9-C0BD-4057-9689-91593B6F4DA9}" type="sibTrans" cxnId="{50382CCA-E626-4270-9774-EEDEE9AD7D22}">
      <dgm:prSet/>
      <dgm:spPr/>
      <dgm:t>
        <a:bodyPr/>
        <a:lstStyle/>
        <a:p>
          <a:endParaRPr lang="fr-CA"/>
        </a:p>
      </dgm:t>
    </dgm:pt>
    <dgm:pt modelId="{B1931C0C-3AA8-4958-A351-858AD0557B4A}">
      <dgm:prSet phldrT="[Texte]" custT="1"/>
      <dgm:spPr/>
      <dgm:t>
        <a:bodyPr/>
        <a:lstStyle/>
        <a:p>
          <a:r>
            <a:rPr lang="fr-CA" sz="1200" b="1" dirty="0"/>
            <a:t>Entreprenariat</a:t>
          </a:r>
        </a:p>
      </dgm:t>
    </dgm:pt>
    <dgm:pt modelId="{56A7409C-B0F4-44FC-A389-F083DF621CD5}" type="parTrans" cxnId="{5F135C87-26C8-40B3-8957-86144EB8E2B4}">
      <dgm:prSet/>
      <dgm:spPr/>
      <dgm:t>
        <a:bodyPr/>
        <a:lstStyle/>
        <a:p>
          <a:endParaRPr lang="fr-CA"/>
        </a:p>
      </dgm:t>
    </dgm:pt>
    <dgm:pt modelId="{139D46C1-BE40-440D-B3F0-70A86D12829A}" type="sibTrans" cxnId="{5F135C87-26C8-40B3-8957-86144EB8E2B4}">
      <dgm:prSet/>
      <dgm:spPr/>
      <dgm:t>
        <a:bodyPr/>
        <a:lstStyle/>
        <a:p>
          <a:endParaRPr lang="fr-CA"/>
        </a:p>
      </dgm:t>
    </dgm:pt>
    <dgm:pt modelId="{3283F807-2F59-462D-9B62-0BC216336909}">
      <dgm:prSet phldrT="[Texte]" custT="1"/>
      <dgm:spPr/>
      <dgm:t>
        <a:bodyPr/>
        <a:lstStyle/>
        <a:p>
          <a:r>
            <a:rPr lang="fr-CA" sz="1400" b="1" dirty="0"/>
            <a:t>Accueil des savoirs autochtones</a:t>
          </a:r>
        </a:p>
      </dgm:t>
    </dgm:pt>
    <dgm:pt modelId="{9447010F-6697-47A1-ADD0-56E4188CE87E}" type="parTrans" cxnId="{2C797A49-161A-40C7-87CF-28EDB91681BF}">
      <dgm:prSet/>
      <dgm:spPr/>
      <dgm:t>
        <a:bodyPr/>
        <a:lstStyle/>
        <a:p>
          <a:endParaRPr lang="fr-CA"/>
        </a:p>
      </dgm:t>
    </dgm:pt>
    <dgm:pt modelId="{7C155BC1-F4F8-4401-A42C-171E30C0FE00}" type="sibTrans" cxnId="{2C797A49-161A-40C7-87CF-28EDB91681BF}">
      <dgm:prSet/>
      <dgm:spPr/>
      <dgm:t>
        <a:bodyPr/>
        <a:lstStyle/>
        <a:p>
          <a:endParaRPr lang="fr-CA"/>
        </a:p>
      </dgm:t>
    </dgm:pt>
    <dgm:pt modelId="{5C62E72C-74CA-4A6F-8C8C-517929C4F4BD}">
      <dgm:prSet custT="1"/>
      <dgm:spPr/>
      <dgm:t>
        <a:bodyPr/>
        <a:lstStyle/>
        <a:p>
          <a:r>
            <a:rPr lang="fr-CA" sz="2800" b="1" dirty="0"/>
            <a:t>Onu</a:t>
          </a:r>
        </a:p>
      </dgm:t>
    </dgm:pt>
    <dgm:pt modelId="{B1386459-D871-40DF-AA82-20CB0C7C46B4}" type="parTrans" cxnId="{5C701CE9-59FF-4ECF-B5EC-2AEE9D1CC6DB}">
      <dgm:prSet/>
      <dgm:spPr/>
      <dgm:t>
        <a:bodyPr/>
        <a:lstStyle/>
        <a:p>
          <a:endParaRPr lang="fr-CA"/>
        </a:p>
      </dgm:t>
    </dgm:pt>
    <dgm:pt modelId="{DEC46F20-A49E-4ACF-8B11-1A883084D946}" type="sibTrans" cxnId="{5C701CE9-59FF-4ECF-B5EC-2AEE9D1CC6DB}">
      <dgm:prSet/>
      <dgm:spPr/>
      <dgm:t>
        <a:bodyPr/>
        <a:lstStyle/>
        <a:p>
          <a:endParaRPr lang="fr-CA"/>
        </a:p>
      </dgm:t>
    </dgm:pt>
    <dgm:pt modelId="{74C6A9CE-0F2E-4EB5-8C13-DA966FA20C66}">
      <dgm:prSet custT="1"/>
      <dgm:spPr/>
      <dgm:t>
        <a:bodyPr/>
        <a:lstStyle/>
        <a:p>
          <a:r>
            <a:rPr lang="fr-CA" sz="1800" b="1" dirty="0" err="1"/>
            <a:t>Inter-culturel</a:t>
          </a:r>
          <a:endParaRPr lang="fr-CA" sz="1800" b="1" dirty="0"/>
        </a:p>
      </dgm:t>
    </dgm:pt>
    <dgm:pt modelId="{2AA5B8E8-473D-4E4E-A793-57D19B3CE2C8}" type="parTrans" cxnId="{44E6E3C6-3766-4C2D-876C-142B2450B23C}">
      <dgm:prSet/>
      <dgm:spPr/>
      <dgm:t>
        <a:bodyPr/>
        <a:lstStyle/>
        <a:p>
          <a:endParaRPr lang="fr-CA"/>
        </a:p>
      </dgm:t>
    </dgm:pt>
    <dgm:pt modelId="{9E5ED20F-8D57-4072-BA95-EF41A1C90052}" type="sibTrans" cxnId="{44E6E3C6-3766-4C2D-876C-142B2450B23C}">
      <dgm:prSet/>
      <dgm:spPr/>
      <dgm:t>
        <a:bodyPr/>
        <a:lstStyle/>
        <a:p>
          <a:endParaRPr lang="fr-CA"/>
        </a:p>
      </dgm:t>
    </dgm:pt>
    <dgm:pt modelId="{BD4D5ECE-C10E-4098-8D76-0B82996B288A}">
      <dgm:prSet custT="1"/>
      <dgm:spPr/>
      <dgm:t>
        <a:bodyPr/>
        <a:lstStyle/>
        <a:p>
          <a:r>
            <a:rPr lang="fr-CA" sz="1400" b="1" dirty="0"/>
            <a:t>Gala des mérites</a:t>
          </a:r>
        </a:p>
      </dgm:t>
    </dgm:pt>
    <dgm:pt modelId="{014D36C3-8136-4047-998C-3F02A738DE9A}" type="parTrans" cxnId="{CDE8AEDA-896A-4050-99F7-FFFCFE07DC99}">
      <dgm:prSet/>
      <dgm:spPr/>
      <dgm:t>
        <a:bodyPr/>
        <a:lstStyle/>
        <a:p>
          <a:endParaRPr lang="fr-CA"/>
        </a:p>
      </dgm:t>
    </dgm:pt>
    <dgm:pt modelId="{30AFC246-46A9-47F5-8780-D46579E3C3AF}" type="sibTrans" cxnId="{CDE8AEDA-896A-4050-99F7-FFFCFE07DC99}">
      <dgm:prSet/>
      <dgm:spPr/>
      <dgm:t>
        <a:bodyPr/>
        <a:lstStyle/>
        <a:p>
          <a:endParaRPr lang="fr-CA"/>
        </a:p>
      </dgm:t>
    </dgm:pt>
    <dgm:pt modelId="{3CCE011F-234E-49A2-BCB7-7E3F8BE75425}" type="pres">
      <dgm:prSet presAssocID="{34579341-0E1E-41DF-8463-19C8CA5BBCD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DBD03C-9BC5-4D22-B995-354FD86517BE}" type="pres">
      <dgm:prSet presAssocID="{65B78C71-FF3D-491F-A7C9-6C970183C76B}" presName="centerShape" presStyleLbl="node0" presStyleIdx="0" presStyleCnt="1"/>
      <dgm:spPr/>
    </dgm:pt>
    <dgm:pt modelId="{C5905829-9709-40AC-99EA-4D858163206C}" type="pres">
      <dgm:prSet presAssocID="{763DCB41-6B0F-4EB6-969D-F846355CDBD8}" presName="node" presStyleLbl="node1" presStyleIdx="0" presStyleCnt="6">
        <dgm:presLayoutVars>
          <dgm:bulletEnabled val="1"/>
        </dgm:presLayoutVars>
      </dgm:prSet>
      <dgm:spPr/>
    </dgm:pt>
    <dgm:pt modelId="{654C2584-078F-415D-B8A1-6CDB0E8F4160}" type="pres">
      <dgm:prSet presAssocID="{763DCB41-6B0F-4EB6-969D-F846355CDBD8}" presName="dummy" presStyleCnt="0"/>
      <dgm:spPr/>
    </dgm:pt>
    <dgm:pt modelId="{4D28A045-D14B-479B-9DCA-B2902F8C26D5}" type="pres">
      <dgm:prSet presAssocID="{E69A8EF9-C0BD-4057-9689-91593B6F4DA9}" presName="sibTrans" presStyleLbl="sibTrans2D1" presStyleIdx="0" presStyleCnt="6"/>
      <dgm:spPr/>
    </dgm:pt>
    <dgm:pt modelId="{D1C2FE52-B4AD-43AC-B11B-1B3A6221CCF7}" type="pres">
      <dgm:prSet presAssocID="{B1931C0C-3AA8-4958-A351-858AD0557B4A}" presName="node" presStyleLbl="node1" presStyleIdx="1" presStyleCnt="6">
        <dgm:presLayoutVars>
          <dgm:bulletEnabled val="1"/>
        </dgm:presLayoutVars>
      </dgm:prSet>
      <dgm:spPr/>
    </dgm:pt>
    <dgm:pt modelId="{B64375CB-998E-4093-A8BD-FBBB1B388532}" type="pres">
      <dgm:prSet presAssocID="{B1931C0C-3AA8-4958-A351-858AD0557B4A}" presName="dummy" presStyleCnt="0"/>
      <dgm:spPr/>
    </dgm:pt>
    <dgm:pt modelId="{9FEB0CBF-80D7-4B24-B10C-28701270CD9B}" type="pres">
      <dgm:prSet presAssocID="{139D46C1-BE40-440D-B3F0-70A86D12829A}" presName="sibTrans" presStyleLbl="sibTrans2D1" presStyleIdx="1" presStyleCnt="6"/>
      <dgm:spPr/>
    </dgm:pt>
    <dgm:pt modelId="{AF644B51-0A98-4B7A-A712-8FC9664F7C86}" type="pres">
      <dgm:prSet presAssocID="{3283F807-2F59-462D-9B62-0BC216336909}" presName="node" presStyleLbl="node1" presStyleIdx="2" presStyleCnt="6" custRadScaleRad="101719" custRadScaleInc="-1532">
        <dgm:presLayoutVars>
          <dgm:bulletEnabled val="1"/>
        </dgm:presLayoutVars>
      </dgm:prSet>
      <dgm:spPr/>
    </dgm:pt>
    <dgm:pt modelId="{7E694904-5A54-4C39-AF5F-9589775EB96D}" type="pres">
      <dgm:prSet presAssocID="{3283F807-2F59-462D-9B62-0BC216336909}" presName="dummy" presStyleCnt="0"/>
      <dgm:spPr/>
    </dgm:pt>
    <dgm:pt modelId="{0DE13B2A-9B99-4F2F-9EF5-7C2B80246617}" type="pres">
      <dgm:prSet presAssocID="{7C155BC1-F4F8-4401-A42C-171E30C0FE00}" presName="sibTrans" presStyleLbl="sibTrans2D1" presStyleIdx="2" presStyleCnt="6"/>
      <dgm:spPr/>
    </dgm:pt>
    <dgm:pt modelId="{01B20B69-5FE6-4BE4-9FBA-5A5DC48DAD9C}" type="pres">
      <dgm:prSet presAssocID="{5C62E72C-74CA-4A6F-8C8C-517929C4F4BD}" presName="node" presStyleLbl="node1" presStyleIdx="3" presStyleCnt="6">
        <dgm:presLayoutVars>
          <dgm:bulletEnabled val="1"/>
        </dgm:presLayoutVars>
      </dgm:prSet>
      <dgm:spPr/>
    </dgm:pt>
    <dgm:pt modelId="{657C714C-12F8-43E1-A5AA-9CE1E3B419C2}" type="pres">
      <dgm:prSet presAssocID="{5C62E72C-74CA-4A6F-8C8C-517929C4F4BD}" presName="dummy" presStyleCnt="0"/>
      <dgm:spPr/>
    </dgm:pt>
    <dgm:pt modelId="{3FA8296E-412F-494D-A3D8-EF6FC5C09EA0}" type="pres">
      <dgm:prSet presAssocID="{DEC46F20-A49E-4ACF-8B11-1A883084D946}" presName="sibTrans" presStyleLbl="sibTrans2D1" presStyleIdx="3" presStyleCnt="6"/>
      <dgm:spPr/>
    </dgm:pt>
    <dgm:pt modelId="{784B9392-9AE6-41E7-98AE-674090268D88}" type="pres">
      <dgm:prSet presAssocID="{74C6A9CE-0F2E-4EB5-8C13-DA966FA20C66}" presName="node" presStyleLbl="node1" presStyleIdx="4" presStyleCnt="6" custRadScaleRad="99695" custRadScaleInc="-6380">
        <dgm:presLayoutVars>
          <dgm:bulletEnabled val="1"/>
        </dgm:presLayoutVars>
      </dgm:prSet>
      <dgm:spPr/>
    </dgm:pt>
    <dgm:pt modelId="{AE9F3A20-F0B3-4C8C-95A6-C221D7502722}" type="pres">
      <dgm:prSet presAssocID="{74C6A9CE-0F2E-4EB5-8C13-DA966FA20C66}" presName="dummy" presStyleCnt="0"/>
      <dgm:spPr/>
    </dgm:pt>
    <dgm:pt modelId="{DDE6723D-AEF9-4142-9FC0-4EC8E78FB26E}" type="pres">
      <dgm:prSet presAssocID="{9E5ED20F-8D57-4072-BA95-EF41A1C90052}" presName="sibTrans" presStyleLbl="sibTrans2D1" presStyleIdx="4" presStyleCnt="6"/>
      <dgm:spPr/>
    </dgm:pt>
    <dgm:pt modelId="{B49D03FB-BF9C-4C81-BCBA-7B666BDAD0EE}" type="pres">
      <dgm:prSet presAssocID="{BD4D5ECE-C10E-4098-8D76-0B82996B288A}" presName="node" presStyleLbl="node1" presStyleIdx="5" presStyleCnt="6">
        <dgm:presLayoutVars>
          <dgm:bulletEnabled val="1"/>
        </dgm:presLayoutVars>
      </dgm:prSet>
      <dgm:spPr/>
    </dgm:pt>
    <dgm:pt modelId="{CB032D89-DB07-4F1A-8BBC-5BA63B19B982}" type="pres">
      <dgm:prSet presAssocID="{BD4D5ECE-C10E-4098-8D76-0B82996B288A}" presName="dummy" presStyleCnt="0"/>
      <dgm:spPr/>
    </dgm:pt>
    <dgm:pt modelId="{24F39142-B2C2-4A30-9740-392D3F5ECA79}" type="pres">
      <dgm:prSet presAssocID="{30AFC246-46A9-47F5-8780-D46579E3C3AF}" presName="sibTrans" presStyleLbl="sibTrans2D1" presStyleIdx="5" presStyleCnt="6"/>
      <dgm:spPr/>
    </dgm:pt>
  </dgm:ptLst>
  <dgm:cxnLst>
    <dgm:cxn modelId="{4D2A6D05-064F-4A12-9001-52E6AB799FD5}" type="presOf" srcId="{7C155BC1-F4F8-4401-A42C-171E30C0FE00}" destId="{0DE13B2A-9B99-4F2F-9EF5-7C2B80246617}" srcOrd="0" destOrd="0" presId="urn:microsoft.com/office/officeart/2005/8/layout/radial6"/>
    <dgm:cxn modelId="{670D6015-20BC-4FB6-9589-4CF52E73EC3F}" type="presOf" srcId="{B1931C0C-3AA8-4958-A351-858AD0557B4A}" destId="{D1C2FE52-B4AD-43AC-B11B-1B3A6221CCF7}" srcOrd="0" destOrd="0" presId="urn:microsoft.com/office/officeart/2005/8/layout/radial6"/>
    <dgm:cxn modelId="{D2C3FB35-1148-4656-9CCC-189DD640D1B8}" srcId="{34579341-0E1E-41DF-8463-19C8CA5BBCDE}" destId="{65B78C71-FF3D-491F-A7C9-6C970183C76B}" srcOrd="0" destOrd="0" parTransId="{FC7D55AD-A163-47A3-BBBB-8F28FB662219}" sibTransId="{3068DEB4-E778-494C-99A1-68A6E1F41A0F}"/>
    <dgm:cxn modelId="{E1D72A44-022C-44BD-94EA-4EFBC0CD6AD3}" type="presOf" srcId="{30AFC246-46A9-47F5-8780-D46579E3C3AF}" destId="{24F39142-B2C2-4A30-9740-392D3F5ECA79}" srcOrd="0" destOrd="0" presId="urn:microsoft.com/office/officeart/2005/8/layout/radial6"/>
    <dgm:cxn modelId="{DCEC9964-3F9B-49B0-B840-ABE616492862}" type="presOf" srcId="{DEC46F20-A49E-4ACF-8B11-1A883084D946}" destId="{3FA8296E-412F-494D-A3D8-EF6FC5C09EA0}" srcOrd="0" destOrd="0" presId="urn:microsoft.com/office/officeart/2005/8/layout/radial6"/>
    <dgm:cxn modelId="{4984ED46-64C9-41F5-A632-BCB0FBAB64DA}" type="presOf" srcId="{BD4D5ECE-C10E-4098-8D76-0B82996B288A}" destId="{B49D03FB-BF9C-4C81-BCBA-7B666BDAD0EE}" srcOrd="0" destOrd="0" presId="urn:microsoft.com/office/officeart/2005/8/layout/radial6"/>
    <dgm:cxn modelId="{2C797A49-161A-40C7-87CF-28EDB91681BF}" srcId="{65B78C71-FF3D-491F-A7C9-6C970183C76B}" destId="{3283F807-2F59-462D-9B62-0BC216336909}" srcOrd="2" destOrd="0" parTransId="{9447010F-6697-47A1-ADD0-56E4188CE87E}" sibTransId="{7C155BC1-F4F8-4401-A42C-171E30C0FE00}"/>
    <dgm:cxn modelId="{3BE15F78-E6FD-46C8-90FE-125C1342793A}" type="presOf" srcId="{E69A8EF9-C0BD-4057-9689-91593B6F4DA9}" destId="{4D28A045-D14B-479B-9DCA-B2902F8C26D5}" srcOrd="0" destOrd="0" presId="urn:microsoft.com/office/officeart/2005/8/layout/radial6"/>
    <dgm:cxn modelId="{E5CDEA7C-FD70-4073-9822-4FA70CEA203D}" type="presOf" srcId="{74C6A9CE-0F2E-4EB5-8C13-DA966FA20C66}" destId="{784B9392-9AE6-41E7-98AE-674090268D88}" srcOrd="0" destOrd="0" presId="urn:microsoft.com/office/officeart/2005/8/layout/radial6"/>
    <dgm:cxn modelId="{5F135C87-26C8-40B3-8957-86144EB8E2B4}" srcId="{65B78C71-FF3D-491F-A7C9-6C970183C76B}" destId="{B1931C0C-3AA8-4958-A351-858AD0557B4A}" srcOrd="1" destOrd="0" parTransId="{56A7409C-B0F4-44FC-A389-F083DF621CD5}" sibTransId="{139D46C1-BE40-440D-B3F0-70A86D12829A}"/>
    <dgm:cxn modelId="{9B37FBA8-AAF1-48AF-9BF2-F6A2149E0714}" type="presOf" srcId="{763DCB41-6B0F-4EB6-969D-F846355CDBD8}" destId="{C5905829-9709-40AC-99EA-4D858163206C}" srcOrd="0" destOrd="0" presId="urn:microsoft.com/office/officeart/2005/8/layout/radial6"/>
    <dgm:cxn modelId="{FAA224B8-D234-4B28-9343-8A111D1633CF}" type="presOf" srcId="{5C62E72C-74CA-4A6F-8C8C-517929C4F4BD}" destId="{01B20B69-5FE6-4BE4-9FBA-5A5DC48DAD9C}" srcOrd="0" destOrd="0" presId="urn:microsoft.com/office/officeart/2005/8/layout/radial6"/>
    <dgm:cxn modelId="{B77939BA-8CA9-4DF7-A346-1E7246C26F39}" type="presOf" srcId="{34579341-0E1E-41DF-8463-19C8CA5BBCDE}" destId="{3CCE011F-234E-49A2-BCB7-7E3F8BE75425}" srcOrd="0" destOrd="0" presId="urn:microsoft.com/office/officeart/2005/8/layout/radial6"/>
    <dgm:cxn modelId="{436AF6BF-AB4C-40D5-B434-574691466AF0}" type="presOf" srcId="{3283F807-2F59-462D-9B62-0BC216336909}" destId="{AF644B51-0A98-4B7A-A712-8FC9664F7C86}" srcOrd="0" destOrd="0" presId="urn:microsoft.com/office/officeart/2005/8/layout/radial6"/>
    <dgm:cxn modelId="{44E6E3C6-3766-4C2D-876C-142B2450B23C}" srcId="{65B78C71-FF3D-491F-A7C9-6C970183C76B}" destId="{74C6A9CE-0F2E-4EB5-8C13-DA966FA20C66}" srcOrd="4" destOrd="0" parTransId="{2AA5B8E8-473D-4E4E-A793-57D19B3CE2C8}" sibTransId="{9E5ED20F-8D57-4072-BA95-EF41A1C90052}"/>
    <dgm:cxn modelId="{50382CCA-E626-4270-9774-EEDEE9AD7D22}" srcId="{65B78C71-FF3D-491F-A7C9-6C970183C76B}" destId="{763DCB41-6B0F-4EB6-969D-F846355CDBD8}" srcOrd="0" destOrd="0" parTransId="{C19CEC78-489E-4FA4-A48C-77D394621D3F}" sibTransId="{E69A8EF9-C0BD-4057-9689-91593B6F4DA9}"/>
    <dgm:cxn modelId="{CDE8AEDA-896A-4050-99F7-FFFCFE07DC99}" srcId="{65B78C71-FF3D-491F-A7C9-6C970183C76B}" destId="{BD4D5ECE-C10E-4098-8D76-0B82996B288A}" srcOrd="5" destOrd="0" parTransId="{014D36C3-8136-4047-998C-3F02A738DE9A}" sibTransId="{30AFC246-46A9-47F5-8780-D46579E3C3AF}"/>
    <dgm:cxn modelId="{2262B2DF-5AB3-4E75-91FF-AC5D20E1AC63}" type="presOf" srcId="{65B78C71-FF3D-491F-A7C9-6C970183C76B}" destId="{0BDBD03C-9BC5-4D22-B995-354FD86517BE}" srcOrd="0" destOrd="0" presId="urn:microsoft.com/office/officeart/2005/8/layout/radial6"/>
    <dgm:cxn modelId="{5C701CE9-59FF-4ECF-B5EC-2AEE9D1CC6DB}" srcId="{65B78C71-FF3D-491F-A7C9-6C970183C76B}" destId="{5C62E72C-74CA-4A6F-8C8C-517929C4F4BD}" srcOrd="3" destOrd="0" parTransId="{B1386459-D871-40DF-AA82-20CB0C7C46B4}" sibTransId="{DEC46F20-A49E-4ACF-8B11-1A883084D946}"/>
    <dgm:cxn modelId="{17A69EE9-796A-4A1A-AD79-F70419A3EDBE}" type="presOf" srcId="{9E5ED20F-8D57-4072-BA95-EF41A1C90052}" destId="{DDE6723D-AEF9-4142-9FC0-4EC8E78FB26E}" srcOrd="0" destOrd="0" presId="urn:microsoft.com/office/officeart/2005/8/layout/radial6"/>
    <dgm:cxn modelId="{C8C365EE-19F3-4545-87F4-50DFD00D1A81}" type="presOf" srcId="{139D46C1-BE40-440D-B3F0-70A86D12829A}" destId="{9FEB0CBF-80D7-4B24-B10C-28701270CD9B}" srcOrd="0" destOrd="0" presId="urn:microsoft.com/office/officeart/2005/8/layout/radial6"/>
    <dgm:cxn modelId="{80F00050-8400-423E-97C6-4AA60C08F314}" type="presParOf" srcId="{3CCE011F-234E-49A2-BCB7-7E3F8BE75425}" destId="{0BDBD03C-9BC5-4D22-B995-354FD86517BE}" srcOrd="0" destOrd="0" presId="urn:microsoft.com/office/officeart/2005/8/layout/radial6"/>
    <dgm:cxn modelId="{9588E55D-F33F-48AF-A3B6-F63D26B8E346}" type="presParOf" srcId="{3CCE011F-234E-49A2-BCB7-7E3F8BE75425}" destId="{C5905829-9709-40AC-99EA-4D858163206C}" srcOrd="1" destOrd="0" presId="urn:microsoft.com/office/officeart/2005/8/layout/radial6"/>
    <dgm:cxn modelId="{9C003C89-09D0-4372-8C58-77BC5255066F}" type="presParOf" srcId="{3CCE011F-234E-49A2-BCB7-7E3F8BE75425}" destId="{654C2584-078F-415D-B8A1-6CDB0E8F4160}" srcOrd="2" destOrd="0" presId="urn:microsoft.com/office/officeart/2005/8/layout/radial6"/>
    <dgm:cxn modelId="{D5EE4703-6150-442E-A119-ED0768004CDC}" type="presParOf" srcId="{3CCE011F-234E-49A2-BCB7-7E3F8BE75425}" destId="{4D28A045-D14B-479B-9DCA-B2902F8C26D5}" srcOrd="3" destOrd="0" presId="urn:microsoft.com/office/officeart/2005/8/layout/radial6"/>
    <dgm:cxn modelId="{FFBA7224-FFCE-43AA-B1CB-02A7FB5E5BA4}" type="presParOf" srcId="{3CCE011F-234E-49A2-BCB7-7E3F8BE75425}" destId="{D1C2FE52-B4AD-43AC-B11B-1B3A6221CCF7}" srcOrd="4" destOrd="0" presId="urn:microsoft.com/office/officeart/2005/8/layout/radial6"/>
    <dgm:cxn modelId="{EAA2BCAE-654F-41E1-B80E-88B8E163A9EB}" type="presParOf" srcId="{3CCE011F-234E-49A2-BCB7-7E3F8BE75425}" destId="{B64375CB-998E-4093-A8BD-FBBB1B388532}" srcOrd="5" destOrd="0" presId="urn:microsoft.com/office/officeart/2005/8/layout/radial6"/>
    <dgm:cxn modelId="{4C21C11E-9342-4190-AFC5-42CFF8DD2CFD}" type="presParOf" srcId="{3CCE011F-234E-49A2-BCB7-7E3F8BE75425}" destId="{9FEB0CBF-80D7-4B24-B10C-28701270CD9B}" srcOrd="6" destOrd="0" presId="urn:microsoft.com/office/officeart/2005/8/layout/radial6"/>
    <dgm:cxn modelId="{C3BD2401-C6CF-43AA-9C7A-8530644F0F60}" type="presParOf" srcId="{3CCE011F-234E-49A2-BCB7-7E3F8BE75425}" destId="{AF644B51-0A98-4B7A-A712-8FC9664F7C86}" srcOrd="7" destOrd="0" presId="urn:microsoft.com/office/officeart/2005/8/layout/radial6"/>
    <dgm:cxn modelId="{345D1907-BD9E-4EE3-B3BD-63789B570A10}" type="presParOf" srcId="{3CCE011F-234E-49A2-BCB7-7E3F8BE75425}" destId="{7E694904-5A54-4C39-AF5F-9589775EB96D}" srcOrd="8" destOrd="0" presId="urn:microsoft.com/office/officeart/2005/8/layout/radial6"/>
    <dgm:cxn modelId="{AA62D852-7FE9-4B30-8F67-387F2B02C514}" type="presParOf" srcId="{3CCE011F-234E-49A2-BCB7-7E3F8BE75425}" destId="{0DE13B2A-9B99-4F2F-9EF5-7C2B80246617}" srcOrd="9" destOrd="0" presId="urn:microsoft.com/office/officeart/2005/8/layout/radial6"/>
    <dgm:cxn modelId="{1CA17440-4F2C-4261-9817-9FD74E52D233}" type="presParOf" srcId="{3CCE011F-234E-49A2-BCB7-7E3F8BE75425}" destId="{01B20B69-5FE6-4BE4-9FBA-5A5DC48DAD9C}" srcOrd="10" destOrd="0" presId="urn:microsoft.com/office/officeart/2005/8/layout/radial6"/>
    <dgm:cxn modelId="{3641D4AB-EE9C-4DCF-B457-6A554138AB28}" type="presParOf" srcId="{3CCE011F-234E-49A2-BCB7-7E3F8BE75425}" destId="{657C714C-12F8-43E1-A5AA-9CE1E3B419C2}" srcOrd="11" destOrd="0" presId="urn:microsoft.com/office/officeart/2005/8/layout/radial6"/>
    <dgm:cxn modelId="{10F006E4-7922-4DB6-891B-332B979DEFD7}" type="presParOf" srcId="{3CCE011F-234E-49A2-BCB7-7E3F8BE75425}" destId="{3FA8296E-412F-494D-A3D8-EF6FC5C09EA0}" srcOrd="12" destOrd="0" presId="urn:microsoft.com/office/officeart/2005/8/layout/radial6"/>
    <dgm:cxn modelId="{92A11C0B-5EFE-4CE9-8FDA-A594C7B0C48F}" type="presParOf" srcId="{3CCE011F-234E-49A2-BCB7-7E3F8BE75425}" destId="{784B9392-9AE6-41E7-98AE-674090268D88}" srcOrd="13" destOrd="0" presId="urn:microsoft.com/office/officeart/2005/8/layout/radial6"/>
    <dgm:cxn modelId="{4AB22A75-B456-44CE-8960-AF31F809A41E}" type="presParOf" srcId="{3CCE011F-234E-49A2-BCB7-7E3F8BE75425}" destId="{AE9F3A20-F0B3-4C8C-95A6-C221D7502722}" srcOrd="14" destOrd="0" presId="urn:microsoft.com/office/officeart/2005/8/layout/radial6"/>
    <dgm:cxn modelId="{8F17631F-7770-47A8-A30C-C928C3A23966}" type="presParOf" srcId="{3CCE011F-234E-49A2-BCB7-7E3F8BE75425}" destId="{DDE6723D-AEF9-4142-9FC0-4EC8E78FB26E}" srcOrd="15" destOrd="0" presId="urn:microsoft.com/office/officeart/2005/8/layout/radial6"/>
    <dgm:cxn modelId="{5187EDD2-7F49-4A2C-9461-DB35ABC64922}" type="presParOf" srcId="{3CCE011F-234E-49A2-BCB7-7E3F8BE75425}" destId="{B49D03FB-BF9C-4C81-BCBA-7B666BDAD0EE}" srcOrd="16" destOrd="0" presId="urn:microsoft.com/office/officeart/2005/8/layout/radial6"/>
    <dgm:cxn modelId="{AE881F12-0194-447B-946C-9978A1EBB92A}" type="presParOf" srcId="{3CCE011F-234E-49A2-BCB7-7E3F8BE75425}" destId="{CB032D89-DB07-4F1A-8BBC-5BA63B19B982}" srcOrd="17" destOrd="0" presId="urn:microsoft.com/office/officeart/2005/8/layout/radial6"/>
    <dgm:cxn modelId="{EF2D1E6C-FFB8-4620-923D-94D2EB2B97F3}" type="presParOf" srcId="{3CCE011F-234E-49A2-BCB7-7E3F8BE75425}" destId="{24F39142-B2C2-4A30-9740-392D3F5ECA79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17C20-17E3-4FD4-A10C-14FF914369D8}">
      <dsp:nvSpPr>
        <dsp:cNvPr id="0" name=""/>
        <dsp:cNvSpPr/>
      </dsp:nvSpPr>
      <dsp:spPr>
        <a:xfrm>
          <a:off x="1624532" y="2783617"/>
          <a:ext cx="1110823" cy="1110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b="1" kern="1200" dirty="0"/>
            <a:t>Services d’aide</a:t>
          </a:r>
        </a:p>
      </dsp:txBody>
      <dsp:txXfrm>
        <a:off x="1787208" y="2946293"/>
        <a:ext cx="785471" cy="785471"/>
      </dsp:txXfrm>
    </dsp:sp>
    <dsp:sp modelId="{D7FFCA9D-E63C-4F03-BCBF-5821F89E98C5}">
      <dsp:nvSpPr>
        <dsp:cNvPr id="0" name=""/>
        <dsp:cNvSpPr/>
      </dsp:nvSpPr>
      <dsp:spPr>
        <a:xfrm rot="16233745">
          <a:off x="1913242" y="2486044"/>
          <a:ext cx="549704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49704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174351" y="2495062"/>
        <a:ext cx="27485" cy="27485"/>
      </dsp:txXfrm>
    </dsp:sp>
    <dsp:sp modelId="{EE6139F8-8CFD-431F-93DC-7313F1855CF2}">
      <dsp:nvSpPr>
        <dsp:cNvPr id="0" name=""/>
        <dsp:cNvSpPr/>
      </dsp:nvSpPr>
      <dsp:spPr>
        <a:xfrm>
          <a:off x="1640832" y="1123169"/>
          <a:ext cx="1110823" cy="11108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Emploi et placement étudiant</a:t>
          </a:r>
        </a:p>
      </dsp:txBody>
      <dsp:txXfrm>
        <a:off x="1803508" y="1285845"/>
        <a:ext cx="785471" cy="785471"/>
      </dsp:txXfrm>
    </dsp:sp>
    <dsp:sp modelId="{585E9C66-B544-4CAE-9B64-BAA8C6A9B7D6}">
      <dsp:nvSpPr>
        <dsp:cNvPr id="0" name=""/>
        <dsp:cNvSpPr/>
      </dsp:nvSpPr>
      <dsp:spPr>
        <a:xfrm rot="19316456">
          <a:off x="2557221" y="2799793"/>
          <a:ext cx="564756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64756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825480" y="2808434"/>
        <a:ext cx="28237" cy="28237"/>
      </dsp:txXfrm>
    </dsp:sp>
    <dsp:sp modelId="{15649103-5687-48C1-A150-9BBB060E33EC}">
      <dsp:nvSpPr>
        <dsp:cNvPr id="0" name=""/>
        <dsp:cNvSpPr/>
      </dsp:nvSpPr>
      <dsp:spPr>
        <a:xfrm>
          <a:off x="2943843" y="1750667"/>
          <a:ext cx="1110823" cy="11108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Orientation et information scolaire et professionnelle</a:t>
          </a:r>
        </a:p>
      </dsp:txBody>
      <dsp:txXfrm>
        <a:off x="3106519" y="1913343"/>
        <a:ext cx="785471" cy="785471"/>
      </dsp:txXfrm>
    </dsp:sp>
    <dsp:sp modelId="{137A8DDC-49A2-44B5-8DBD-A5622E434BB0}">
      <dsp:nvSpPr>
        <dsp:cNvPr id="0" name=""/>
        <dsp:cNvSpPr/>
      </dsp:nvSpPr>
      <dsp:spPr>
        <a:xfrm rot="776297">
          <a:off x="2713980" y="3504780"/>
          <a:ext cx="573055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73055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986182" y="3513213"/>
        <a:ext cx="28652" cy="28652"/>
      </dsp:txXfrm>
    </dsp:sp>
    <dsp:sp modelId="{EEDFC66A-0C55-402C-9E18-200F588A5BD4}">
      <dsp:nvSpPr>
        <dsp:cNvPr id="0" name=""/>
        <dsp:cNvSpPr/>
      </dsp:nvSpPr>
      <dsp:spPr>
        <a:xfrm>
          <a:off x="3265660" y="3160640"/>
          <a:ext cx="1110823" cy="11108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Aide financière</a:t>
          </a:r>
        </a:p>
      </dsp:txBody>
      <dsp:txXfrm>
        <a:off x="3428336" y="3323316"/>
        <a:ext cx="785471" cy="785471"/>
      </dsp:txXfrm>
    </dsp:sp>
    <dsp:sp modelId="{E486AA5F-32BB-48BC-B777-BDAC26A5E8FE}">
      <dsp:nvSpPr>
        <dsp:cNvPr id="0" name=""/>
        <dsp:cNvSpPr/>
      </dsp:nvSpPr>
      <dsp:spPr>
        <a:xfrm rot="3832557">
          <a:off x="2265421" y="4070135"/>
          <a:ext cx="568461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68461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535441" y="4078684"/>
        <a:ext cx="28423" cy="28423"/>
      </dsp:txXfrm>
    </dsp:sp>
    <dsp:sp modelId="{DF0B35A8-0A4C-401F-A3EB-C17665A10A74}">
      <dsp:nvSpPr>
        <dsp:cNvPr id="0" name=""/>
        <dsp:cNvSpPr/>
      </dsp:nvSpPr>
      <dsp:spPr>
        <a:xfrm>
          <a:off x="2363949" y="4291351"/>
          <a:ext cx="1110823" cy="11108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RADAR</a:t>
          </a:r>
        </a:p>
      </dsp:txBody>
      <dsp:txXfrm>
        <a:off x="2526625" y="4454027"/>
        <a:ext cx="785471" cy="785471"/>
      </dsp:txXfrm>
    </dsp:sp>
    <dsp:sp modelId="{4B26C705-33C2-4393-A7D6-FC0B89D3939E}">
      <dsp:nvSpPr>
        <dsp:cNvPr id="0" name=""/>
        <dsp:cNvSpPr/>
      </dsp:nvSpPr>
      <dsp:spPr>
        <a:xfrm rot="6907015">
          <a:off x="1549353" y="4070135"/>
          <a:ext cx="554365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54365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812676" y="4079036"/>
        <a:ext cx="27718" cy="27718"/>
      </dsp:txXfrm>
    </dsp:sp>
    <dsp:sp modelId="{D73D3CF8-0AD2-4CD7-BE35-5F6F46153D0B}">
      <dsp:nvSpPr>
        <dsp:cNvPr id="0" name=""/>
        <dsp:cNvSpPr/>
      </dsp:nvSpPr>
      <dsp:spPr>
        <a:xfrm>
          <a:off x="917715" y="4291351"/>
          <a:ext cx="1110823" cy="11108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Psychologie</a:t>
          </a:r>
        </a:p>
      </dsp:txBody>
      <dsp:txXfrm>
        <a:off x="1080391" y="4454027"/>
        <a:ext cx="785471" cy="785471"/>
      </dsp:txXfrm>
    </dsp:sp>
    <dsp:sp modelId="{ECA7F5C8-B968-439D-A07A-977C8CE1C7D6}">
      <dsp:nvSpPr>
        <dsp:cNvPr id="0" name=""/>
        <dsp:cNvSpPr/>
      </dsp:nvSpPr>
      <dsp:spPr>
        <a:xfrm rot="10008515">
          <a:off x="1105029" y="3504780"/>
          <a:ext cx="541300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41300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362147" y="3514007"/>
        <a:ext cx="27065" cy="27065"/>
      </dsp:txXfrm>
    </dsp:sp>
    <dsp:sp modelId="{54F64B30-CD91-4AE9-91B3-E19AD3A04F64}">
      <dsp:nvSpPr>
        <dsp:cNvPr id="0" name=""/>
        <dsp:cNvSpPr/>
      </dsp:nvSpPr>
      <dsp:spPr>
        <a:xfrm>
          <a:off x="16004" y="3160640"/>
          <a:ext cx="1110823" cy="11108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/>
            <a:t>Médecin et infirmier.ère clinicien.ne</a:t>
          </a:r>
        </a:p>
      </dsp:txBody>
      <dsp:txXfrm>
        <a:off x="178680" y="3323316"/>
        <a:ext cx="785471" cy="785471"/>
      </dsp:txXfrm>
    </dsp:sp>
    <dsp:sp modelId="{9A0866ED-9454-47B8-86B8-6C7B5547C62E}">
      <dsp:nvSpPr>
        <dsp:cNvPr id="0" name=""/>
        <dsp:cNvSpPr/>
      </dsp:nvSpPr>
      <dsp:spPr>
        <a:xfrm rot="13125414">
          <a:off x="1266982" y="2799793"/>
          <a:ext cx="539211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539211" y="227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523108" y="2809073"/>
        <a:ext cx="26960" cy="26960"/>
      </dsp:txXfrm>
    </dsp:sp>
    <dsp:sp modelId="{E64775BF-2D76-46B7-A619-12C7A6DDD9CC}">
      <dsp:nvSpPr>
        <dsp:cNvPr id="0" name=""/>
        <dsp:cNvSpPr/>
      </dsp:nvSpPr>
      <dsp:spPr>
        <a:xfrm>
          <a:off x="337821" y="1750667"/>
          <a:ext cx="1110823" cy="11108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/>
            <a:t>sexologie</a:t>
          </a:r>
        </a:p>
      </dsp:txBody>
      <dsp:txXfrm>
        <a:off x="500497" y="1913343"/>
        <a:ext cx="785471" cy="785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03CD-D347-4BCF-A21D-3D68448A1204}">
      <dsp:nvSpPr>
        <dsp:cNvPr id="0" name=""/>
        <dsp:cNvSpPr/>
      </dsp:nvSpPr>
      <dsp:spPr>
        <a:xfrm>
          <a:off x="2085809" y="2187220"/>
          <a:ext cx="1037817" cy="103781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Animation culturelle</a:t>
          </a:r>
        </a:p>
      </dsp:txBody>
      <dsp:txXfrm>
        <a:off x="2237794" y="2339205"/>
        <a:ext cx="733847" cy="733847"/>
      </dsp:txXfrm>
    </dsp:sp>
    <dsp:sp modelId="{CB2730B7-0475-41B7-84D5-23C3C5B9F8E4}">
      <dsp:nvSpPr>
        <dsp:cNvPr id="0" name=""/>
        <dsp:cNvSpPr/>
      </dsp:nvSpPr>
      <dsp:spPr>
        <a:xfrm rot="16200000">
          <a:off x="2031917" y="1596491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576077" y="1585780"/>
        <a:ext cx="57280" cy="57280"/>
      </dsp:txXfrm>
    </dsp:sp>
    <dsp:sp modelId="{CD9EACB5-ABA3-4278-9628-4657581A0F48}">
      <dsp:nvSpPr>
        <dsp:cNvPr id="0" name=""/>
        <dsp:cNvSpPr/>
      </dsp:nvSpPr>
      <dsp:spPr>
        <a:xfrm>
          <a:off x="2085809" y="3803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 dirty="0">
              <a:solidFill>
                <a:schemeClr val="bg1"/>
              </a:solidFill>
            </a:rPr>
            <a:t>Ateliers culturels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b="1" kern="1200" dirty="0"/>
        </a:p>
      </dsp:txBody>
      <dsp:txXfrm>
        <a:off x="2237794" y="155788"/>
        <a:ext cx="733847" cy="733847"/>
      </dsp:txXfrm>
    </dsp:sp>
    <dsp:sp modelId="{E562BAD9-D2C8-4A34-AB27-7764B555E367}">
      <dsp:nvSpPr>
        <dsp:cNvPr id="0" name=""/>
        <dsp:cNvSpPr/>
      </dsp:nvSpPr>
      <dsp:spPr>
        <a:xfrm rot="18360000">
          <a:off x="2673608" y="1804988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217768" y="1794278"/>
        <a:ext cx="57280" cy="57280"/>
      </dsp:txXfrm>
    </dsp:sp>
    <dsp:sp modelId="{464684C1-E4A7-44DC-848D-79CAB8111EEB}">
      <dsp:nvSpPr>
        <dsp:cNvPr id="0" name=""/>
        <dsp:cNvSpPr/>
      </dsp:nvSpPr>
      <dsp:spPr>
        <a:xfrm>
          <a:off x="3369189" y="420799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100" b="1" kern="1200" dirty="0">
              <a:solidFill>
                <a:schemeClr val="bg1"/>
              </a:solidFill>
            </a:rPr>
            <a:t>Théâtre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100" b="1" kern="1200" dirty="0">
              <a:solidFill>
                <a:schemeClr val="bg1"/>
              </a:solidFill>
            </a:rPr>
            <a:t>L’Organe théâtral</a:t>
          </a:r>
        </a:p>
      </dsp:txBody>
      <dsp:txXfrm>
        <a:off x="3521174" y="572784"/>
        <a:ext cx="733847" cy="733847"/>
      </dsp:txXfrm>
    </dsp:sp>
    <dsp:sp modelId="{3938E8F8-90B5-4444-A4BC-4701ED4258F6}">
      <dsp:nvSpPr>
        <dsp:cNvPr id="0" name=""/>
        <dsp:cNvSpPr/>
      </dsp:nvSpPr>
      <dsp:spPr>
        <a:xfrm rot="20520000">
          <a:off x="3070194" y="2350843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614354" y="2340132"/>
        <a:ext cx="57280" cy="57280"/>
      </dsp:txXfrm>
    </dsp:sp>
    <dsp:sp modelId="{ED615801-7CE6-40F1-853E-0DC33CC732E5}">
      <dsp:nvSpPr>
        <dsp:cNvPr id="0" name=""/>
        <dsp:cNvSpPr/>
      </dsp:nvSpPr>
      <dsp:spPr>
        <a:xfrm>
          <a:off x="4162362" y="1512507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 dirty="0">
              <a:solidFill>
                <a:schemeClr val="bg1"/>
              </a:solidFill>
            </a:rPr>
            <a:t>Danse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 dirty="0">
              <a:solidFill>
                <a:schemeClr val="bg1"/>
              </a:solidFill>
            </a:rPr>
            <a:t>Troupe Exit 505</a:t>
          </a:r>
        </a:p>
      </dsp:txBody>
      <dsp:txXfrm>
        <a:off x="4314347" y="1664492"/>
        <a:ext cx="733847" cy="733847"/>
      </dsp:txXfrm>
    </dsp:sp>
    <dsp:sp modelId="{39AF562A-7C52-4B7B-A11C-EE9D554D8756}">
      <dsp:nvSpPr>
        <dsp:cNvPr id="0" name=""/>
        <dsp:cNvSpPr/>
      </dsp:nvSpPr>
      <dsp:spPr>
        <a:xfrm rot="1080000">
          <a:off x="3070194" y="3025556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614354" y="3014846"/>
        <a:ext cx="57280" cy="57280"/>
      </dsp:txXfrm>
    </dsp:sp>
    <dsp:sp modelId="{BAB80B5F-277B-4E59-B0EE-29C1FCF4CFF9}">
      <dsp:nvSpPr>
        <dsp:cNvPr id="0" name=""/>
        <dsp:cNvSpPr/>
      </dsp:nvSpPr>
      <dsp:spPr>
        <a:xfrm>
          <a:off x="4162362" y="2861933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Cinéma et vidéo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Ciné-club Gargantua</a:t>
          </a:r>
        </a:p>
      </dsp:txBody>
      <dsp:txXfrm>
        <a:off x="4314347" y="3013918"/>
        <a:ext cx="733847" cy="733847"/>
      </dsp:txXfrm>
    </dsp:sp>
    <dsp:sp modelId="{A940799E-10CF-4669-9EB6-012E035D87B9}">
      <dsp:nvSpPr>
        <dsp:cNvPr id="0" name=""/>
        <dsp:cNvSpPr/>
      </dsp:nvSpPr>
      <dsp:spPr>
        <a:xfrm rot="3240000">
          <a:off x="2673608" y="3571410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217768" y="3560700"/>
        <a:ext cx="57280" cy="57280"/>
      </dsp:txXfrm>
    </dsp:sp>
    <dsp:sp modelId="{852D3596-8821-4AB7-A01A-963A26FADFB3}">
      <dsp:nvSpPr>
        <dsp:cNvPr id="0" name=""/>
        <dsp:cNvSpPr/>
      </dsp:nvSpPr>
      <dsp:spPr>
        <a:xfrm>
          <a:off x="3369189" y="3953642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50" b="1" kern="1200" dirty="0">
              <a:solidFill>
                <a:schemeClr val="bg1"/>
              </a:solidFill>
            </a:rPr>
            <a:t>Cégep en spectacle</a:t>
          </a:r>
        </a:p>
      </dsp:txBody>
      <dsp:txXfrm>
        <a:off x="3521174" y="4105627"/>
        <a:ext cx="733847" cy="733847"/>
      </dsp:txXfrm>
    </dsp:sp>
    <dsp:sp modelId="{F1CA9451-D4DD-488D-BA4E-6D53B86B1299}">
      <dsp:nvSpPr>
        <dsp:cNvPr id="0" name=""/>
        <dsp:cNvSpPr/>
      </dsp:nvSpPr>
      <dsp:spPr>
        <a:xfrm rot="5400000">
          <a:off x="2031917" y="3779908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576077" y="3769198"/>
        <a:ext cx="57280" cy="57280"/>
      </dsp:txXfrm>
    </dsp:sp>
    <dsp:sp modelId="{B064BE48-B472-42DD-A8C3-C03EAE5B7763}">
      <dsp:nvSpPr>
        <dsp:cNvPr id="0" name=""/>
        <dsp:cNvSpPr/>
      </dsp:nvSpPr>
      <dsp:spPr>
        <a:xfrm>
          <a:off x="2085809" y="4370638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Expositions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galerie ONZE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L’Agora</a:t>
          </a:r>
        </a:p>
      </dsp:txBody>
      <dsp:txXfrm>
        <a:off x="2237794" y="4522623"/>
        <a:ext cx="733847" cy="733847"/>
      </dsp:txXfrm>
    </dsp:sp>
    <dsp:sp modelId="{65BACC5E-E13D-4AC0-A321-0F634F03CBAA}">
      <dsp:nvSpPr>
        <dsp:cNvPr id="0" name=""/>
        <dsp:cNvSpPr/>
      </dsp:nvSpPr>
      <dsp:spPr>
        <a:xfrm rot="7560000">
          <a:off x="1390227" y="3571410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934387" y="3560700"/>
        <a:ext cx="57280" cy="57280"/>
      </dsp:txXfrm>
    </dsp:sp>
    <dsp:sp modelId="{15B9896F-CADF-404A-B63E-899F53034709}">
      <dsp:nvSpPr>
        <dsp:cNvPr id="0" name=""/>
        <dsp:cNvSpPr/>
      </dsp:nvSpPr>
      <dsp:spPr>
        <a:xfrm>
          <a:off x="802428" y="3953642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Écriture et publications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 err="1">
              <a:solidFill>
                <a:schemeClr val="bg1"/>
              </a:solidFill>
            </a:rPr>
            <a:t>Vestibulles</a:t>
          </a:r>
          <a:endParaRPr lang="fr-CA" sz="1000" b="1" kern="120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Tric Trac</a:t>
          </a:r>
        </a:p>
      </dsp:txBody>
      <dsp:txXfrm>
        <a:off x="954413" y="4105627"/>
        <a:ext cx="733847" cy="733847"/>
      </dsp:txXfrm>
    </dsp:sp>
    <dsp:sp modelId="{E7ACD5B2-1E71-4DA6-8599-8750564D718A}">
      <dsp:nvSpPr>
        <dsp:cNvPr id="0" name=""/>
        <dsp:cNvSpPr/>
      </dsp:nvSpPr>
      <dsp:spPr>
        <a:xfrm rot="9720000">
          <a:off x="993641" y="3025556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537801" y="3014846"/>
        <a:ext cx="57280" cy="57280"/>
      </dsp:txXfrm>
    </dsp:sp>
    <dsp:sp modelId="{F2D09E9C-E50A-417B-89F7-5E689CA1D8D3}">
      <dsp:nvSpPr>
        <dsp:cNvPr id="0" name=""/>
        <dsp:cNvSpPr/>
      </dsp:nvSpPr>
      <dsp:spPr>
        <a:xfrm>
          <a:off x="9255" y="2861933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Rencontres  conférences sorties</a:t>
          </a:r>
        </a:p>
      </dsp:txBody>
      <dsp:txXfrm>
        <a:off x="161240" y="3013918"/>
        <a:ext cx="733847" cy="733847"/>
      </dsp:txXfrm>
    </dsp:sp>
    <dsp:sp modelId="{2DFBD62F-18B6-46B6-B4EE-84D06167D3EE}">
      <dsp:nvSpPr>
        <dsp:cNvPr id="0" name=""/>
        <dsp:cNvSpPr/>
      </dsp:nvSpPr>
      <dsp:spPr>
        <a:xfrm rot="11880000">
          <a:off x="993641" y="2350843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537801" y="2340132"/>
        <a:ext cx="57280" cy="57280"/>
      </dsp:txXfrm>
    </dsp:sp>
    <dsp:sp modelId="{FED82C3E-618A-4F55-AE70-D34516D17235}">
      <dsp:nvSpPr>
        <dsp:cNvPr id="0" name=""/>
        <dsp:cNvSpPr/>
      </dsp:nvSpPr>
      <dsp:spPr>
        <a:xfrm>
          <a:off x="9255" y="1512507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chemeClr val="bg1"/>
              </a:solidFill>
            </a:rPr>
            <a:t>Semaines thématiques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chemeClr val="bg1"/>
              </a:solidFill>
            </a:rPr>
            <a:t>Semaine de la citoyenneté</a:t>
          </a:r>
        </a:p>
      </dsp:txBody>
      <dsp:txXfrm>
        <a:off x="161240" y="1664492"/>
        <a:ext cx="733847" cy="733847"/>
      </dsp:txXfrm>
    </dsp:sp>
    <dsp:sp modelId="{438C227E-C7A7-46CA-916E-0EFFD334E194}">
      <dsp:nvSpPr>
        <dsp:cNvPr id="0" name=""/>
        <dsp:cNvSpPr/>
      </dsp:nvSpPr>
      <dsp:spPr>
        <a:xfrm rot="14040000">
          <a:off x="1390227" y="1804988"/>
          <a:ext cx="1145600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145600" y="179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934387" y="1794278"/>
        <a:ext cx="57280" cy="57280"/>
      </dsp:txXfrm>
    </dsp:sp>
    <dsp:sp modelId="{2BE7B1C3-BC70-4C03-B349-0FFAEABF06DF}">
      <dsp:nvSpPr>
        <dsp:cNvPr id="0" name=""/>
        <dsp:cNvSpPr/>
      </dsp:nvSpPr>
      <dsp:spPr>
        <a:xfrm>
          <a:off x="802428" y="420799"/>
          <a:ext cx="1037817" cy="103781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100" b="1" kern="1200" dirty="0">
              <a:solidFill>
                <a:schemeClr val="bg1"/>
              </a:solidFill>
            </a:rPr>
            <a:t>Concours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100" b="1" kern="1200" dirty="0">
              <a:solidFill>
                <a:schemeClr val="bg1"/>
              </a:solidFill>
            </a:rPr>
            <a:t>Inter-collégiaux</a:t>
          </a:r>
        </a:p>
      </dsp:txBody>
      <dsp:txXfrm>
        <a:off x="954413" y="572784"/>
        <a:ext cx="733847" cy="733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D1E3E-AFBD-4C6C-B256-54DD795D6790}">
      <dsp:nvSpPr>
        <dsp:cNvPr id="0" name=""/>
        <dsp:cNvSpPr/>
      </dsp:nvSpPr>
      <dsp:spPr>
        <a:xfrm>
          <a:off x="2181872" y="1883048"/>
          <a:ext cx="1430137" cy="14301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b="1" kern="1200"/>
            <a:t>Animation sportive</a:t>
          </a:r>
        </a:p>
      </dsp:txBody>
      <dsp:txXfrm>
        <a:off x="2391311" y="2092487"/>
        <a:ext cx="1011259" cy="1011259"/>
      </dsp:txXfrm>
    </dsp:sp>
    <dsp:sp modelId="{FFBEF5CE-B6E1-4A0C-9D64-026F88703693}">
      <dsp:nvSpPr>
        <dsp:cNvPr id="0" name=""/>
        <dsp:cNvSpPr/>
      </dsp:nvSpPr>
      <dsp:spPr>
        <a:xfrm rot="16200000">
          <a:off x="2680875" y="1644767"/>
          <a:ext cx="432131" cy="44430"/>
        </a:xfrm>
        <a:custGeom>
          <a:avLst/>
          <a:gdLst/>
          <a:ahLst/>
          <a:cxnLst/>
          <a:rect l="0" t="0" r="0" b="0"/>
          <a:pathLst>
            <a:path>
              <a:moveTo>
                <a:pt x="0" y="22215"/>
              </a:moveTo>
              <a:lnTo>
                <a:pt x="432131" y="222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886138" y="1656179"/>
        <a:ext cx="21606" cy="21606"/>
      </dsp:txXfrm>
    </dsp:sp>
    <dsp:sp modelId="{AF60BB02-6F20-400B-870E-D04F13984393}">
      <dsp:nvSpPr>
        <dsp:cNvPr id="0" name=""/>
        <dsp:cNvSpPr/>
      </dsp:nvSpPr>
      <dsp:spPr>
        <a:xfrm>
          <a:off x="2181872" y="20779"/>
          <a:ext cx="1430137" cy="14301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/>
            <a:t>Activités physiques libre gratuite</a:t>
          </a:r>
        </a:p>
      </dsp:txBody>
      <dsp:txXfrm>
        <a:off x="2391311" y="230218"/>
        <a:ext cx="1011259" cy="1011259"/>
      </dsp:txXfrm>
    </dsp:sp>
    <dsp:sp modelId="{9D83203D-1EFF-49AF-88AC-25B79BE3368E}">
      <dsp:nvSpPr>
        <dsp:cNvPr id="0" name=""/>
        <dsp:cNvSpPr/>
      </dsp:nvSpPr>
      <dsp:spPr>
        <a:xfrm>
          <a:off x="3612010" y="2575902"/>
          <a:ext cx="432131" cy="44430"/>
        </a:xfrm>
        <a:custGeom>
          <a:avLst/>
          <a:gdLst/>
          <a:ahLst/>
          <a:cxnLst/>
          <a:rect l="0" t="0" r="0" b="0"/>
          <a:pathLst>
            <a:path>
              <a:moveTo>
                <a:pt x="0" y="22215"/>
              </a:moveTo>
              <a:lnTo>
                <a:pt x="432131" y="222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817272" y="2587314"/>
        <a:ext cx="21606" cy="21606"/>
      </dsp:txXfrm>
    </dsp:sp>
    <dsp:sp modelId="{1B497D0D-1C34-4224-9663-480BA97CC58E}">
      <dsp:nvSpPr>
        <dsp:cNvPr id="0" name=""/>
        <dsp:cNvSpPr/>
      </dsp:nvSpPr>
      <dsp:spPr>
        <a:xfrm>
          <a:off x="4044142" y="1883048"/>
          <a:ext cx="1430137" cy="14301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/>
            <a:t>Équipes intercollégiales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/>
            <a:t>Spartiates</a:t>
          </a:r>
        </a:p>
      </dsp:txBody>
      <dsp:txXfrm>
        <a:off x="4253581" y="2092487"/>
        <a:ext cx="1011259" cy="1011259"/>
      </dsp:txXfrm>
    </dsp:sp>
    <dsp:sp modelId="{5138ABAC-EE7E-46B1-B0CC-198DC205ACCD}">
      <dsp:nvSpPr>
        <dsp:cNvPr id="0" name=""/>
        <dsp:cNvSpPr/>
      </dsp:nvSpPr>
      <dsp:spPr>
        <a:xfrm rot="5400000">
          <a:off x="2680875" y="3507036"/>
          <a:ext cx="432131" cy="44430"/>
        </a:xfrm>
        <a:custGeom>
          <a:avLst/>
          <a:gdLst/>
          <a:ahLst/>
          <a:cxnLst/>
          <a:rect l="0" t="0" r="0" b="0"/>
          <a:pathLst>
            <a:path>
              <a:moveTo>
                <a:pt x="0" y="22215"/>
              </a:moveTo>
              <a:lnTo>
                <a:pt x="432131" y="222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2886138" y="3518448"/>
        <a:ext cx="21606" cy="21606"/>
      </dsp:txXfrm>
    </dsp:sp>
    <dsp:sp modelId="{0F941D11-2531-498C-AF93-44727ADF0C95}">
      <dsp:nvSpPr>
        <dsp:cNvPr id="0" name=""/>
        <dsp:cNvSpPr/>
      </dsp:nvSpPr>
      <dsp:spPr>
        <a:xfrm>
          <a:off x="2181872" y="3745318"/>
          <a:ext cx="1430137" cy="14301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CEPS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Alliance Sport-Études</a:t>
          </a:r>
        </a:p>
      </dsp:txBody>
      <dsp:txXfrm>
        <a:off x="2391311" y="3954757"/>
        <a:ext cx="1011259" cy="1011259"/>
      </dsp:txXfrm>
    </dsp:sp>
    <dsp:sp modelId="{13519241-4A9B-4189-976B-3C523BD54AEC}">
      <dsp:nvSpPr>
        <dsp:cNvPr id="0" name=""/>
        <dsp:cNvSpPr/>
      </dsp:nvSpPr>
      <dsp:spPr>
        <a:xfrm rot="10800000">
          <a:off x="1749740" y="2575902"/>
          <a:ext cx="432131" cy="44430"/>
        </a:xfrm>
        <a:custGeom>
          <a:avLst/>
          <a:gdLst/>
          <a:ahLst/>
          <a:cxnLst/>
          <a:rect l="0" t="0" r="0" b="0"/>
          <a:pathLst>
            <a:path>
              <a:moveTo>
                <a:pt x="0" y="22215"/>
              </a:moveTo>
              <a:lnTo>
                <a:pt x="432131" y="222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1955003" y="2587314"/>
        <a:ext cx="21606" cy="21606"/>
      </dsp:txXfrm>
    </dsp:sp>
    <dsp:sp modelId="{411B2DFE-B29D-40F3-BE34-3930CE6BA655}">
      <dsp:nvSpPr>
        <dsp:cNvPr id="0" name=""/>
        <dsp:cNvSpPr/>
      </dsp:nvSpPr>
      <dsp:spPr>
        <a:xfrm>
          <a:off x="319603" y="1883048"/>
          <a:ext cx="1430137" cy="14301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 baseline="0" dirty="0"/>
            <a:t> plein-air et transport actif</a:t>
          </a:r>
          <a:endParaRPr lang="fr-CA" sz="1200" b="1" kern="1200" dirty="0"/>
        </a:p>
      </dsp:txBody>
      <dsp:txXfrm>
        <a:off x="529042" y="2092487"/>
        <a:ext cx="1011259" cy="10112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39142-B2C2-4A30-9740-392D3F5ECA79}">
      <dsp:nvSpPr>
        <dsp:cNvPr id="0" name=""/>
        <dsp:cNvSpPr/>
      </dsp:nvSpPr>
      <dsp:spPr>
        <a:xfrm>
          <a:off x="731868" y="639931"/>
          <a:ext cx="4396864" cy="4396864"/>
        </a:xfrm>
        <a:prstGeom prst="blockArc">
          <a:avLst>
            <a:gd name="adj1" fmla="val 12600000"/>
            <a:gd name="adj2" fmla="val 16200000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E6723D-AEF9-4142-9FC0-4EC8E78FB26E}">
      <dsp:nvSpPr>
        <dsp:cNvPr id="0" name=""/>
        <dsp:cNvSpPr/>
      </dsp:nvSpPr>
      <dsp:spPr>
        <a:xfrm>
          <a:off x="735595" y="633449"/>
          <a:ext cx="4396864" cy="4396864"/>
        </a:xfrm>
        <a:prstGeom prst="blockArc">
          <a:avLst>
            <a:gd name="adj1" fmla="val 8917673"/>
            <a:gd name="adj2" fmla="val 12588038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A8296E-412F-494D-A3D8-EF6FC5C09EA0}">
      <dsp:nvSpPr>
        <dsp:cNvPr id="0" name=""/>
        <dsp:cNvSpPr/>
      </dsp:nvSpPr>
      <dsp:spPr>
        <a:xfrm>
          <a:off x="739540" y="639945"/>
          <a:ext cx="4396864" cy="4396864"/>
        </a:xfrm>
        <a:prstGeom prst="blockArc">
          <a:avLst>
            <a:gd name="adj1" fmla="val 5412274"/>
            <a:gd name="adj2" fmla="val 8929831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E13B2A-9B99-4F2F-9EF5-7C2B80246617}">
      <dsp:nvSpPr>
        <dsp:cNvPr id="0" name=""/>
        <dsp:cNvSpPr/>
      </dsp:nvSpPr>
      <dsp:spPr>
        <a:xfrm>
          <a:off x="774265" y="640350"/>
          <a:ext cx="4396864" cy="4396864"/>
        </a:xfrm>
        <a:prstGeom prst="blockArc">
          <a:avLst>
            <a:gd name="adj1" fmla="val 1814635"/>
            <a:gd name="adj2" fmla="val 5467833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B0CBF-80D7-4B24-B10C-28701270CD9B}">
      <dsp:nvSpPr>
        <dsp:cNvPr id="0" name=""/>
        <dsp:cNvSpPr/>
      </dsp:nvSpPr>
      <dsp:spPr>
        <a:xfrm>
          <a:off x="753564" y="676663"/>
          <a:ext cx="4396864" cy="4396864"/>
        </a:xfrm>
        <a:prstGeom prst="blockArc">
          <a:avLst>
            <a:gd name="adj1" fmla="val 19731749"/>
            <a:gd name="adj2" fmla="val 1747762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28A045-D14B-479B-9DCA-B2902F8C26D5}">
      <dsp:nvSpPr>
        <dsp:cNvPr id="0" name=""/>
        <dsp:cNvSpPr/>
      </dsp:nvSpPr>
      <dsp:spPr>
        <a:xfrm>
          <a:off x="731868" y="639931"/>
          <a:ext cx="4396864" cy="4396864"/>
        </a:xfrm>
        <a:prstGeom prst="blockArc">
          <a:avLst>
            <a:gd name="adj1" fmla="val 16200000"/>
            <a:gd name="adj2" fmla="val 19800000"/>
            <a:gd name="adj3" fmla="val 451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DBD03C-9BC5-4D22-B995-354FD86517BE}">
      <dsp:nvSpPr>
        <dsp:cNvPr id="0" name=""/>
        <dsp:cNvSpPr/>
      </dsp:nvSpPr>
      <dsp:spPr>
        <a:xfrm>
          <a:off x="1945902" y="1853966"/>
          <a:ext cx="1968795" cy="19687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b="1" kern="1200" dirty="0"/>
            <a:t>ANNIMATION</a:t>
          </a:r>
          <a:r>
            <a:rPr lang="fr-CA" sz="1300" b="1" kern="1200" baseline="0" dirty="0"/>
            <a:t> COMMUNAUTAIRE</a:t>
          </a:r>
          <a:endParaRPr lang="fr-CA" sz="1300" b="1" kern="1200" dirty="0"/>
        </a:p>
      </dsp:txBody>
      <dsp:txXfrm>
        <a:off x="2234225" y="2142289"/>
        <a:ext cx="1392149" cy="1392149"/>
      </dsp:txXfrm>
    </dsp:sp>
    <dsp:sp modelId="{C5905829-9709-40AC-99EA-4D858163206C}">
      <dsp:nvSpPr>
        <dsp:cNvPr id="0" name=""/>
        <dsp:cNvSpPr/>
      </dsp:nvSpPr>
      <dsp:spPr>
        <a:xfrm>
          <a:off x="2241222" y="466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/>
            <a:t>ENVIRONNEMENT</a:t>
          </a:r>
        </a:p>
      </dsp:txBody>
      <dsp:txXfrm>
        <a:off x="2443048" y="202292"/>
        <a:ext cx="974504" cy="974504"/>
      </dsp:txXfrm>
    </dsp:sp>
    <dsp:sp modelId="{D1C2FE52-B4AD-43AC-B11B-1B3A6221CCF7}">
      <dsp:nvSpPr>
        <dsp:cNvPr id="0" name=""/>
        <dsp:cNvSpPr/>
      </dsp:nvSpPr>
      <dsp:spPr>
        <a:xfrm>
          <a:off x="4102153" y="1074876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1" kern="1200" dirty="0"/>
            <a:t>Entreprenariat</a:t>
          </a:r>
        </a:p>
      </dsp:txBody>
      <dsp:txXfrm>
        <a:off x="4303979" y="1276702"/>
        <a:ext cx="974504" cy="974504"/>
      </dsp:txXfrm>
    </dsp:sp>
    <dsp:sp modelId="{AF644B51-0A98-4B7A-A712-8FC9664F7C86}">
      <dsp:nvSpPr>
        <dsp:cNvPr id="0" name=""/>
        <dsp:cNvSpPr/>
      </dsp:nvSpPr>
      <dsp:spPr>
        <a:xfrm>
          <a:off x="4139960" y="3232025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/>
            <a:t>Accueil des savoirs autochtones</a:t>
          </a:r>
        </a:p>
      </dsp:txBody>
      <dsp:txXfrm>
        <a:off x="4341786" y="3433851"/>
        <a:ext cx="974504" cy="974504"/>
      </dsp:txXfrm>
    </dsp:sp>
    <dsp:sp modelId="{01B20B69-5FE6-4BE4-9FBA-5A5DC48DAD9C}">
      <dsp:nvSpPr>
        <dsp:cNvPr id="0" name=""/>
        <dsp:cNvSpPr/>
      </dsp:nvSpPr>
      <dsp:spPr>
        <a:xfrm>
          <a:off x="2241222" y="4298104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kern="1200" dirty="0"/>
            <a:t>Onu</a:t>
          </a:r>
        </a:p>
      </dsp:txBody>
      <dsp:txXfrm>
        <a:off x="2443048" y="4499930"/>
        <a:ext cx="974504" cy="974504"/>
      </dsp:txXfrm>
    </dsp:sp>
    <dsp:sp modelId="{784B9392-9AE6-41E7-98AE-674090268D88}">
      <dsp:nvSpPr>
        <dsp:cNvPr id="0" name=""/>
        <dsp:cNvSpPr/>
      </dsp:nvSpPr>
      <dsp:spPr>
        <a:xfrm>
          <a:off x="410278" y="3261466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b="1" kern="1200" dirty="0" err="1"/>
            <a:t>Inter-culturel</a:t>
          </a:r>
          <a:endParaRPr lang="fr-CA" sz="1800" b="1" kern="1200" dirty="0"/>
        </a:p>
      </dsp:txBody>
      <dsp:txXfrm>
        <a:off x="612104" y="3463292"/>
        <a:ext cx="974504" cy="974504"/>
      </dsp:txXfrm>
    </dsp:sp>
    <dsp:sp modelId="{B49D03FB-BF9C-4C81-BCBA-7B666BDAD0EE}">
      <dsp:nvSpPr>
        <dsp:cNvPr id="0" name=""/>
        <dsp:cNvSpPr/>
      </dsp:nvSpPr>
      <dsp:spPr>
        <a:xfrm>
          <a:off x="380290" y="1074876"/>
          <a:ext cx="1378156" cy="1378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/>
            <a:t>Gala des mérites</a:t>
          </a:r>
        </a:p>
      </dsp:txBody>
      <dsp:txXfrm>
        <a:off x="582116" y="1276702"/>
        <a:ext cx="974504" cy="974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BAD94-AE78-4B87-9815-B569AEA49E80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97BA9-D803-4DAE-86A1-451BE2EB2F6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6D68B-713B-42C2-987B-6C1ECBEE833A}" type="datetimeFigureOut">
              <a:rPr lang="fr-CA" smtClean="0"/>
              <a:pPr/>
              <a:t>2022-12-05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71E2-438A-42CF-B010-7FCDEEA06A43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http://www.google.ca/url?sa=i&amp;source=images&amp;cd=&amp;cad=rja&amp;docid=PiM8U9gcFbrO1M&amp;tbnid=c7cLMp8TjSJrtM&amp;ved=0CAgQjRw&amp;url=http://www.cvm.qc.ca/formationreg/etudessports&amp;ei=yozWUtDDF4umsQTB9oG4BQ&amp;psig=AFQjCNE6k6tZa_YTNCjH1bBzelGf7qFTPg&amp;ust=138987885845986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3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461E02-D6F9-467F-BA12-0EE1B06B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Situation Budgétaire</a:t>
            </a:r>
            <a:b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Services aux étudiants</a:t>
            </a:r>
          </a:p>
        </p:txBody>
      </p:sp>
      <p:pic>
        <p:nvPicPr>
          <p:cNvPr id="9" name="Picture 2" descr="http://t3.gstatic.com/images?q=tbn:ANd9GcS-gIAlvhROzGrrZt1t4YH4k0sbkBV0dORKX6deS_yn6AbWO-42">
            <a:hlinkClick r:id="rId2"/>
            <a:extLst>
              <a:ext uri="{FF2B5EF4-FFF2-40B4-BE49-F238E27FC236}">
                <a16:creationId xmlns:a16="http://schemas.microsoft.com/office/drawing/2014/main" id="{DBBA2ACC-F3AF-4162-BEDE-E040DEB7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2263" y="321732"/>
            <a:ext cx="2562338" cy="4111323"/>
          </a:xfrm>
          <a:prstGeom prst="rect">
            <a:avLst/>
          </a:prstGeom>
          <a:noFill/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13E0F4-625E-4186-BA0E-E76BACF35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46219" y="959176"/>
            <a:ext cx="2289877" cy="7356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050CCB-95FA-4588-92F8-052DA46C5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35" y="2482681"/>
            <a:ext cx="2846070" cy="1892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791EEB-BDC1-4838-A5C0-EAEBBA1BD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632" y="1309210"/>
            <a:ext cx="2848488" cy="21363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69951D2-ECF4-44CD-A190-DBD7FD9EA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880" y="4584672"/>
            <a:ext cx="2846070" cy="18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6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1800" dirty="0"/>
              <a:t>			DOSSIER DE LA SITUATION BUDGÉTAIRE AUX SAE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6637"/>
              </p:ext>
            </p:extLst>
          </p:nvPr>
        </p:nvGraphicFramePr>
        <p:xfrm>
          <a:off x="517313" y="1045161"/>
          <a:ext cx="8229600" cy="5504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5947">
                <a:tc gridSpan="4">
                  <a:txBody>
                    <a:bodyPr/>
                    <a:lstStyle/>
                    <a:p>
                      <a:pPr algn="ctr"/>
                      <a:endParaRPr lang="fr-CA" cap="sm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CA" cap="small" baseline="0" dirty="0">
                          <a:solidFill>
                            <a:schemeClr val="tx1"/>
                          </a:solidFill>
                        </a:rPr>
                        <a:t>Tableau comparatif des droits exigés pour une session</a:t>
                      </a:r>
                    </a:p>
                    <a:p>
                      <a:pPr algn="ctr"/>
                      <a:endParaRPr lang="fr-CA" cap="small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Droits toutes natures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Droits afférents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total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r>
                        <a:rPr lang="fr-CA" dirty="0"/>
                        <a:t>Moyenne des cégeps similaires*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120,00$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25,00$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145,00$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r>
                        <a:rPr lang="fr-CA" dirty="0"/>
                        <a:t>Moyenne des 48 cégeps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110,00 $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25,00$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135,00$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067105"/>
                  </a:ext>
                </a:extLst>
              </a:tr>
              <a:tr h="449821">
                <a:tc>
                  <a:txBody>
                    <a:bodyPr/>
                    <a:lstStyle/>
                    <a:p>
                      <a:r>
                        <a:rPr lang="fr-CA" b="1" dirty="0"/>
                        <a:t>CVM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/>
                        <a:t>86,00$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/>
                        <a:t>25,00$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/>
                        <a:t>111,00$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163">
                <a:tc>
                  <a:txBody>
                    <a:bodyPr/>
                    <a:lstStyle/>
                    <a:p>
                      <a:r>
                        <a:rPr lang="fr-CA" dirty="0"/>
                        <a:t>Écart avec cégeps similaires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(34,00$)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0,00 $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(34,00$)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821">
                <a:tc>
                  <a:txBody>
                    <a:bodyPr/>
                    <a:lstStyle/>
                    <a:p>
                      <a:r>
                        <a:rPr lang="fr-CA" dirty="0"/>
                        <a:t>Écart avec cégeps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(24,00)$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0,00$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(24,00)$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757359"/>
                  </a:ext>
                </a:extLst>
              </a:tr>
              <a:tr h="720946">
                <a:tc gridSpan="4">
                  <a:txBody>
                    <a:bodyPr/>
                    <a:lstStyle/>
                    <a:p>
                      <a:endParaRPr lang="fr-CA" sz="1100" dirty="0"/>
                    </a:p>
                    <a:p>
                      <a:r>
                        <a:rPr lang="fr-CA" sz="1100" dirty="0"/>
                        <a:t>* Données provenant du Relevé</a:t>
                      </a:r>
                      <a:r>
                        <a:rPr lang="fr-CA" sz="1100" baseline="0" dirty="0"/>
                        <a:t> annuel de</a:t>
                      </a:r>
                      <a:r>
                        <a:rPr lang="fr-CA" sz="1100" dirty="0"/>
                        <a:t> l</a:t>
                      </a:r>
                      <a:r>
                        <a:rPr lang="fr-CA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Commission des affaires étudiantes de la Fédération des cégeps sur les droits exigés</a:t>
                      </a:r>
                      <a:r>
                        <a:rPr lang="fr-CA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des étudiants </a:t>
                      </a:r>
                      <a:r>
                        <a:rPr lang="fr-CA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collèges offrant des services similaires à ceux du Cégep du Vieux Montréal.</a:t>
                      </a:r>
                      <a:endParaRPr lang="fr-CA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 3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2106168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365125"/>
            <a:ext cx="6938349" cy="10476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A" sz="2800" dirty="0"/>
              <a:t>	SITUATION BUDGÉTAIRE AUX SAE</a:t>
            </a:r>
          </a:p>
        </p:txBody>
      </p:sp>
      <p:pic>
        <p:nvPicPr>
          <p:cNvPr id="4" name="Image 3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507" y="5949280"/>
            <a:ext cx="2569467" cy="668061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290636" y="1556792"/>
            <a:ext cx="5370763" cy="506054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fr-CA" sz="2900" b="1" cap="all" dirty="0"/>
              <a:t>État de la situation budgétaire actuelle des SAE au CVM</a:t>
            </a:r>
          </a:p>
          <a:p>
            <a:pPr>
              <a:lnSpc>
                <a:spcPct val="90000"/>
              </a:lnSpc>
              <a:buNone/>
            </a:pPr>
            <a:endParaRPr lang="fr-CA" sz="2000" b="1" cap="all" dirty="0"/>
          </a:p>
          <a:p>
            <a:pPr>
              <a:lnSpc>
                <a:spcPct val="90000"/>
              </a:lnSpc>
              <a:buNone/>
            </a:pPr>
            <a:endParaRPr lang="fr-CA" sz="2000" b="1" cap="all" dirty="0"/>
          </a:p>
          <a:p>
            <a:pPr>
              <a:lnSpc>
                <a:spcPct val="90000"/>
              </a:lnSpc>
            </a:pPr>
            <a:r>
              <a:rPr lang="fr-CA" sz="2900" dirty="0"/>
              <a:t>Depuis 2021-2022, la contribution du Collège et les droits exigés aux étudiants ne suffisent plus à financer l’ensemble des services offerts. </a:t>
            </a:r>
          </a:p>
          <a:p>
            <a:pPr marL="0" indent="0">
              <a:lnSpc>
                <a:spcPct val="90000"/>
              </a:lnSpc>
              <a:buNone/>
            </a:pPr>
            <a:endParaRPr lang="fr-CA" sz="2900" dirty="0"/>
          </a:p>
          <a:p>
            <a:pPr>
              <a:lnSpc>
                <a:spcPct val="90000"/>
              </a:lnSpc>
            </a:pPr>
            <a:r>
              <a:rPr lang="fr-CA" sz="2900" dirty="0"/>
              <a:t>Les nouvelles conventions collectives ont eu un impact significatif sur la masse salariale des SAÉ.  </a:t>
            </a:r>
          </a:p>
          <a:p>
            <a:pPr marL="0" indent="0">
              <a:lnSpc>
                <a:spcPct val="90000"/>
              </a:lnSpc>
              <a:buNone/>
            </a:pPr>
            <a:endParaRPr lang="fr-CA" sz="2900" dirty="0"/>
          </a:p>
          <a:p>
            <a:pPr>
              <a:lnSpc>
                <a:spcPct val="90000"/>
              </a:lnSpc>
            </a:pPr>
            <a:r>
              <a:rPr lang="fr-CA" sz="2900" dirty="0"/>
              <a:t>Une nouvelle convention collective, dès 2023-2024, devrait accroître le déficit des SAÉ, si rien n’est fait d’un point de vue financier. </a:t>
            </a:r>
          </a:p>
          <a:p>
            <a:pPr marL="0" indent="0">
              <a:lnSpc>
                <a:spcPct val="90000"/>
              </a:lnSpc>
              <a:buNone/>
            </a:pPr>
            <a:endParaRPr lang="fr-CA" sz="2900" dirty="0"/>
          </a:p>
          <a:p>
            <a:pPr>
              <a:lnSpc>
                <a:spcPct val="90000"/>
              </a:lnSpc>
            </a:pPr>
            <a:r>
              <a:rPr lang="fr-CA" sz="2900" dirty="0"/>
              <a:t>La hausse du nombre d’étudiants, totalisant plus de 11 % d’ici 2026-2027, augmente la pression sur les services, mais sans générer suffisamment de revenus supplémentaires pour répondre à ces besoins. </a:t>
            </a:r>
          </a:p>
          <a:p>
            <a:pPr marL="0" indent="0">
              <a:lnSpc>
                <a:spcPct val="90000"/>
              </a:lnSpc>
              <a:buNone/>
            </a:pPr>
            <a:endParaRPr lang="fr-CA" sz="2900" dirty="0"/>
          </a:p>
          <a:p>
            <a:pPr>
              <a:lnSpc>
                <a:spcPct val="90000"/>
              </a:lnSpc>
            </a:pPr>
            <a:r>
              <a:rPr lang="fr-CA" sz="2900" dirty="0"/>
              <a:t>Les besoins, notamment en santé mentale, sont toujours importants auprès de la population étudiante, surtout après deux ans de pandémie. </a:t>
            </a:r>
          </a:p>
          <a:p>
            <a:pPr>
              <a:lnSpc>
                <a:spcPct val="90000"/>
              </a:lnSpc>
            </a:pPr>
            <a:endParaRPr lang="fr-CA" sz="2900" dirty="0"/>
          </a:p>
          <a:p>
            <a:pPr>
              <a:lnSpc>
                <a:spcPct val="90000"/>
              </a:lnSpc>
            </a:pPr>
            <a:r>
              <a:rPr lang="fr-CA" sz="2900" dirty="0"/>
              <a:t>À compter de 2025-2026, certaines annexes de financement octroyées au moment de la pandémie pour répondre à des besoins de santé mentale, prendront fin.   </a:t>
            </a:r>
          </a:p>
          <a:p>
            <a:pPr>
              <a:lnSpc>
                <a:spcPct val="90000"/>
              </a:lnSpc>
            </a:pPr>
            <a:endParaRPr lang="fr-CA" sz="1100" dirty="0"/>
          </a:p>
          <a:p>
            <a:pPr lvl="0">
              <a:lnSpc>
                <a:spcPct val="90000"/>
              </a:lnSpc>
              <a:buNone/>
            </a:pPr>
            <a:r>
              <a:rPr lang="fr-CA" sz="1100" dirty="0"/>
              <a:t>	</a:t>
            </a:r>
          </a:p>
          <a:p>
            <a:pPr>
              <a:lnSpc>
                <a:spcPct val="90000"/>
              </a:lnSpc>
            </a:pPr>
            <a:endParaRPr lang="fr-CA" sz="1100" dirty="0"/>
          </a:p>
          <a:p>
            <a:pPr>
              <a:lnSpc>
                <a:spcPct val="90000"/>
              </a:lnSpc>
            </a:pPr>
            <a:endParaRPr lang="fr-CA" sz="1100" cap="all" dirty="0"/>
          </a:p>
          <a:p>
            <a:pPr>
              <a:lnSpc>
                <a:spcPct val="90000"/>
              </a:lnSpc>
            </a:pPr>
            <a:endParaRPr lang="fr-CA" sz="11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9B6E62-6726-4FE8-B12E-853FA4EB0818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1800" dirty="0"/>
              <a:t>			SITUATION BUDGÉTAIRE AUX SAE</a:t>
            </a:r>
          </a:p>
        </p:txBody>
      </p:sp>
      <p:pic>
        <p:nvPicPr>
          <p:cNvPr id="5" name="Image 4" descr="CVMcouleur_Word.jpg">
            <a:extLst>
              <a:ext uri="{FF2B5EF4-FFF2-40B4-BE49-F238E27FC236}">
                <a16:creationId xmlns:a16="http://schemas.microsoft.com/office/drawing/2014/main" id="{D092517B-FA1B-4182-BEE5-F41F73B367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48680"/>
            <a:ext cx="2106168" cy="54864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AFF2921-F488-4F49-A7A2-BAB849421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99500"/>
              </p:ext>
            </p:extLst>
          </p:nvPr>
        </p:nvGraphicFramePr>
        <p:xfrm>
          <a:off x="971600" y="1218962"/>
          <a:ext cx="7562800" cy="5090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392">
                  <a:extLst>
                    <a:ext uri="{9D8B030D-6E8A-4147-A177-3AD203B41FA5}">
                      <a16:colId xmlns:a16="http://schemas.microsoft.com/office/drawing/2014/main" val="1658939536"/>
                    </a:ext>
                  </a:extLst>
                </a:gridCol>
                <a:gridCol w="1408658">
                  <a:extLst>
                    <a:ext uri="{9D8B030D-6E8A-4147-A177-3AD203B41FA5}">
                      <a16:colId xmlns:a16="http://schemas.microsoft.com/office/drawing/2014/main" val="2207736661"/>
                    </a:ext>
                  </a:extLst>
                </a:gridCol>
              </a:tblGrid>
              <a:tr h="338626">
                <a:tc gridSpan="5"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Situation budgétaire des SAÉ (en $)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024499"/>
                  </a:ext>
                </a:extLst>
              </a:tr>
              <a:tr h="575664">
                <a:tc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1" dirty="0"/>
                        <a:t>2020-2021</a:t>
                      </a:r>
                    </a:p>
                    <a:p>
                      <a:pPr algn="ctr"/>
                      <a:r>
                        <a:rPr lang="fr-CA" sz="1200" dirty="0"/>
                        <a:t>(réel)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/>
                        <a:t>2021-2022</a:t>
                      </a:r>
                    </a:p>
                    <a:p>
                      <a:pPr algn="ctr"/>
                      <a:r>
                        <a:rPr lang="fr-CA" sz="1200" dirty="0"/>
                        <a:t>(réel)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1" i="1" dirty="0"/>
                        <a:t>2023-2024</a:t>
                      </a:r>
                    </a:p>
                    <a:p>
                      <a:pPr algn="ctr"/>
                      <a:r>
                        <a:rPr lang="fr-CA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(prévision)</a:t>
                      </a:r>
                      <a:r>
                        <a:rPr lang="fr-CA" sz="1400" i="1" baseline="30000" dirty="0"/>
                        <a:t>1</a:t>
                      </a:r>
                      <a:endParaRPr lang="fr-CA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i="1" dirty="0"/>
                        <a:t>2026-2027</a:t>
                      </a:r>
                    </a:p>
                    <a:p>
                      <a:pPr algn="ctr"/>
                      <a:r>
                        <a:rPr lang="fr-CA" sz="1200" i="1" dirty="0"/>
                        <a:t>(prévision)</a:t>
                      </a:r>
                      <a:r>
                        <a:rPr lang="fr-CA" sz="1400" i="1" baseline="30000" dirty="0"/>
                        <a:t>1</a:t>
                      </a:r>
                      <a:endParaRPr lang="fr-CA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35">
                <a:tc>
                  <a:txBody>
                    <a:bodyPr/>
                    <a:lstStyle/>
                    <a:p>
                      <a:r>
                        <a:rPr lang="fr-CA" sz="1400" dirty="0"/>
                        <a:t>Droits</a:t>
                      </a:r>
                      <a:r>
                        <a:rPr lang="fr-CA" sz="1400" baseline="30000" dirty="0"/>
                        <a:t>2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1 457 500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1 492 000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1 519 800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1 770 600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64">
                <a:tc>
                  <a:txBody>
                    <a:bodyPr/>
                    <a:lstStyle/>
                    <a:p>
                      <a:r>
                        <a:rPr lang="fr-CA" sz="1400" dirty="0"/>
                        <a:t>Contribution Collège</a:t>
                      </a:r>
                      <a:r>
                        <a:rPr lang="fr-CA" sz="1400" baseline="30000" dirty="0"/>
                        <a:t>3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 748 600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 881 300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1 163 500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1 253 000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958">
                <a:tc>
                  <a:txBody>
                    <a:bodyPr/>
                    <a:lstStyle/>
                    <a:p>
                      <a:r>
                        <a:rPr lang="fr-CA" sz="1400" dirty="0"/>
                        <a:t>Autres </a:t>
                      </a:r>
                      <a:r>
                        <a:rPr lang="fr-CA" sz="1400" dirty="0" err="1"/>
                        <a:t>rev</a:t>
                      </a:r>
                      <a:r>
                        <a:rPr lang="fr-CA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561 900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1 016 600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1 267 400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1 287 600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329">
                <a:tc>
                  <a:txBody>
                    <a:bodyPr/>
                    <a:lstStyle/>
                    <a:p>
                      <a:r>
                        <a:rPr lang="fr-CA" sz="1400" b="1" dirty="0"/>
                        <a:t>Total -  Revenus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/>
                        <a:t>2 768 000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/>
                        <a:t>   3 389 900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i="1" dirty="0"/>
                        <a:t>3 950 700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i="1" dirty="0"/>
                        <a:t>4 311 200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26">
                <a:tc>
                  <a:txBody>
                    <a:bodyPr/>
                    <a:lstStyle/>
                    <a:p>
                      <a:r>
                        <a:rPr lang="fr-CA" sz="1400" b="0" dirty="0"/>
                        <a:t>Salaires</a:t>
                      </a:r>
                      <a:r>
                        <a:rPr lang="fr-CA" sz="1400" b="0" baseline="30000" dirty="0"/>
                        <a:t>3</a:t>
                      </a:r>
                      <a:endParaRPr lang="fr-CA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0" dirty="0"/>
                        <a:t>        2 195 800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0" dirty="0"/>
                        <a:t>        2 579 500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0" i="1" dirty="0"/>
                        <a:t>      2 900 900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0" i="1" dirty="0"/>
                        <a:t>     3 236 000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097975"/>
                  </a:ext>
                </a:extLst>
              </a:tr>
              <a:tr h="338626">
                <a:tc>
                  <a:txBody>
                    <a:bodyPr/>
                    <a:lstStyle/>
                    <a:p>
                      <a:r>
                        <a:rPr lang="fr-CA" sz="1400" dirty="0"/>
                        <a:t>Autres</a:t>
                      </a:r>
                      <a:r>
                        <a:rPr lang="fr-CA" sz="1400" baseline="30000" dirty="0"/>
                        <a:t>4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572 200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 1 034 700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1 279 600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i="1" dirty="0"/>
                        <a:t>1 357 900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23198"/>
                  </a:ext>
                </a:extLst>
              </a:tr>
              <a:tr h="338626">
                <a:tc>
                  <a:txBody>
                    <a:bodyPr/>
                    <a:lstStyle/>
                    <a:p>
                      <a:r>
                        <a:rPr lang="fr-CA" sz="1400" b="1" dirty="0"/>
                        <a:t>Total Dépenses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1" dirty="0"/>
                        <a:t>        2 768 000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1" dirty="0"/>
                        <a:t>         3 614 200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1" i="1" dirty="0"/>
                        <a:t>       4 180 500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1" i="1" dirty="0"/>
                        <a:t>     4 593 900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6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(224 300)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(229 800)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(282 700)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5878">
                <a:tc gridSpan="5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900" b="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fr-CA" sz="9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Estimation basée sur un statu quo et une population étudiante de 6 280 étudiants en 2023-2024 et 6 970 étudiants en 2026-2027 (prévision du MES). </a:t>
                      </a:r>
                      <a:endParaRPr lang="fr-CA" sz="900" b="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fr-CA" sz="900" b="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fr-CA" sz="9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Droits de toutes natures de 88 $ en 2023-2024, puis de 94 $ en 2026-2027 (scénario statu quo, augmentation à raison de 2 $ par année)</a:t>
                      </a:r>
                      <a:endParaRPr lang="fr-CA" sz="900" b="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CA" sz="9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de la contribution Collège au même rythme que les salaires (hypothèse 2,5 % par année à partir de 2023-2024).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Augmentation substantielle de la contribution collège entre 2020-2021 et 2022-2023. Croissance de l’offre de service en 2023-2024 et 2026-2027 pour tenir compte de l’augmentation de clientèle. </a:t>
                      </a:r>
                      <a:endParaRPr lang="fr-CA" sz="900" b="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fr-CA" sz="900" b="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fr-CA" sz="9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des dépenses autres à raison de 2 % par an, pour les années suivantes à 2023-2024.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4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389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72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9B6E62-6726-4FE8-B12E-853FA4EB0818}"/>
              </a:ext>
            </a:extLst>
          </p:cNvPr>
          <p:cNvSpPr txBox="1">
            <a:spLocks/>
          </p:cNvSpPr>
          <p:nvPr/>
        </p:nvSpPr>
        <p:spPr>
          <a:xfrm>
            <a:off x="4990200" y="332657"/>
            <a:ext cx="4046296" cy="1296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 SITUATION BUDGÉTAIRE AUX SAE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518115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CVMcouleur_Word.jpg">
            <a:extLst>
              <a:ext uri="{FF2B5EF4-FFF2-40B4-BE49-F238E27FC236}">
                <a16:creationId xmlns:a16="http://schemas.microsoft.com/office/drawing/2014/main" id="{D092517B-FA1B-4182-BEE5-F41F73B367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180" y="2295840"/>
            <a:ext cx="3078957" cy="80052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E3B922-6028-4E08-9A1B-651D1B25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728" y="1556792"/>
            <a:ext cx="4046295" cy="48245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1600" dirty="0" err="1"/>
              <a:t>Considérant</a:t>
            </a:r>
            <a:r>
              <a:rPr lang="en-US" sz="1600" dirty="0"/>
              <a:t> :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1600" dirty="0"/>
          </a:p>
          <a:p>
            <a:pPr marL="4000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La </a:t>
            </a:r>
            <a:r>
              <a:rPr lang="en-US" sz="1600" dirty="0" err="1"/>
              <a:t>volonté</a:t>
            </a:r>
            <a:r>
              <a:rPr lang="en-US" sz="1600" dirty="0"/>
              <a:t> de </a:t>
            </a:r>
            <a:r>
              <a:rPr lang="en-US" sz="1600" dirty="0" err="1"/>
              <a:t>maintenir</a:t>
            </a:r>
            <a:r>
              <a:rPr lang="en-US" sz="1600" dirty="0"/>
              <a:t> les services;</a:t>
            </a:r>
          </a:p>
          <a:p>
            <a:pPr marL="4000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Le </a:t>
            </a:r>
            <a:r>
              <a:rPr lang="en-US" sz="1600" dirty="0" err="1"/>
              <a:t>désir</a:t>
            </a:r>
            <a:r>
              <a:rPr lang="en-US" sz="1600" dirty="0"/>
              <a:t> de tout faire pour limiter au maximum les frais aux </a:t>
            </a:r>
            <a:r>
              <a:rPr lang="en-US" sz="1600" dirty="0" err="1"/>
              <a:t>étudiants</a:t>
            </a:r>
            <a:r>
              <a:rPr lang="en-US" sz="1600" dirty="0"/>
              <a:t>;</a:t>
            </a:r>
          </a:p>
          <a:p>
            <a:pPr marL="4000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Les </a:t>
            </a:r>
            <a:r>
              <a:rPr lang="en-US" sz="1600" dirty="0" err="1"/>
              <a:t>nouvelles</a:t>
            </a:r>
            <a:r>
              <a:rPr lang="en-US" sz="1600" dirty="0"/>
              <a:t> conventions collectives à     </a:t>
            </a:r>
            <a:r>
              <a:rPr lang="en-US" sz="1600" dirty="0" err="1"/>
              <a:t>compter</a:t>
            </a:r>
            <a:r>
              <a:rPr lang="en-US" sz="1600" dirty="0"/>
              <a:t> de 2023-2024 et la </a:t>
            </a:r>
            <a:r>
              <a:rPr lang="en-US" sz="1600" dirty="0" err="1"/>
              <a:t>hausse</a:t>
            </a:r>
            <a:r>
              <a:rPr lang="en-US" sz="1600" dirty="0"/>
              <a:t> </a:t>
            </a:r>
            <a:r>
              <a:rPr lang="en-US" sz="1600" dirty="0" err="1"/>
              <a:t>importante</a:t>
            </a:r>
            <a:r>
              <a:rPr lang="en-US" sz="1600" dirty="0"/>
              <a:t> du </a:t>
            </a:r>
            <a:r>
              <a:rPr lang="en-US" sz="1600" dirty="0" err="1"/>
              <a:t>coût</a:t>
            </a:r>
            <a:r>
              <a:rPr lang="en-US" sz="1600" dirty="0"/>
              <a:t> des </a:t>
            </a:r>
            <a:r>
              <a:rPr lang="en-US" sz="1600" dirty="0" err="1"/>
              <a:t>dépenses</a:t>
            </a:r>
            <a:r>
              <a:rPr lang="en-US" sz="1600" dirty="0"/>
              <a:t> </a:t>
            </a:r>
            <a:r>
              <a:rPr lang="en-US" sz="1600" dirty="0" err="1"/>
              <a:t>autres</a:t>
            </a:r>
            <a:r>
              <a:rPr lang="en-US" sz="1600" dirty="0"/>
              <a:t> que les </a:t>
            </a:r>
            <a:r>
              <a:rPr lang="en-US" sz="1600" dirty="0" err="1"/>
              <a:t>salaires</a:t>
            </a:r>
            <a:r>
              <a:rPr lang="en-US" sz="1600" dirty="0"/>
              <a:t>; </a:t>
            </a:r>
          </a:p>
          <a:p>
            <a:pPr marL="4000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Les </a:t>
            </a:r>
            <a:r>
              <a:rPr lang="en-US" sz="1600" dirty="0" err="1"/>
              <a:t>défis</a:t>
            </a:r>
            <a:r>
              <a:rPr lang="en-US" sz="1600" dirty="0"/>
              <a:t> de </a:t>
            </a:r>
            <a:r>
              <a:rPr lang="en-US" sz="1600" dirty="0" err="1"/>
              <a:t>pérenniser</a:t>
            </a:r>
            <a:r>
              <a:rPr lang="en-US" sz="1600" dirty="0"/>
              <a:t> les finances des services aux </a:t>
            </a:r>
            <a:r>
              <a:rPr lang="en-US" sz="1600" dirty="0" err="1"/>
              <a:t>étudiants</a:t>
            </a:r>
            <a:r>
              <a:rPr lang="en-US" sz="1600" dirty="0"/>
              <a:t>.</a:t>
            </a:r>
          </a:p>
          <a:p>
            <a:pPr marL="0" indent="-228600">
              <a:lnSpc>
                <a:spcPct val="90000"/>
              </a:lnSpc>
            </a:pPr>
            <a:endParaRPr lang="en-US" sz="1600" dirty="0"/>
          </a:p>
          <a:p>
            <a:pPr marL="114300" indent="0">
              <a:lnSpc>
                <a:spcPct val="90000"/>
              </a:lnSpc>
              <a:buNone/>
            </a:pPr>
            <a:r>
              <a:rPr lang="en-US" sz="1600" dirty="0"/>
              <a:t>Il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recommandé</a:t>
            </a:r>
            <a:r>
              <a:rPr lang="en-US" sz="1600" dirty="0"/>
              <a:t> </a:t>
            </a:r>
            <a:r>
              <a:rPr lang="en-US" sz="1600" dirty="0" err="1"/>
              <a:t>d’augmenter</a:t>
            </a:r>
            <a:r>
              <a:rPr lang="en-US" sz="1600" dirty="0"/>
              <a:t> les droits de </a:t>
            </a:r>
            <a:r>
              <a:rPr lang="en-US" sz="1600" dirty="0" err="1"/>
              <a:t>toutes</a:t>
            </a:r>
            <a:r>
              <a:rPr lang="en-US" sz="1600" dirty="0"/>
              <a:t> natures à 96 $ à la session </a:t>
            </a:r>
            <a:r>
              <a:rPr lang="en-US" sz="1600" dirty="0" err="1"/>
              <a:t>d’automne</a:t>
            </a:r>
            <a:r>
              <a:rPr lang="en-US" sz="1600" dirty="0"/>
              <a:t> 2023, à 106 $ à </a:t>
            </a:r>
            <a:r>
              <a:rPr lang="en-US" sz="1600" dirty="0" err="1"/>
              <a:t>l’automne</a:t>
            </a:r>
            <a:r>
              <a:rPr lang="en-US" sz="1600" dirty="0"/>
              <a:t> 2024, </a:t>
            </a:r>
            <a:r>
              <a:rPr lang="en-US" sz="1600" dirty="0" err="1"/>
              <a:t>puis</a:t>
            </a:r>
            <a:r>
              <a:rPr lang="en-US" sz="1600" dirty="0"/>
              <a:t> de 5$ par </a:t>
            </a:r>
            <a:r>
              <a:rPr lang="en-US" sz="1600" dirty="0" err="1"/>
              <a:t>année</a:t>
            </a:r>
            <a:r>
              <a:rPr lang="en-US" sz="1600" dirty="0"/>
              <a:t> pour les </a:t>
            </a:r>
            <a:r>
              <a:rPr lang="en-US" sz="1600" dirty="0" err="1"/>
              <a:t>années</a:t>
            </a:r>
            <a:r>
              <a:rPr lang="en-US" sz="1600" dirty="0"/>
              <a:t> </a:t>
            </a:r>
            <a:r>
              <a:rPr lang="en-US" sz="1600" dirty="0" err="1"/>
              <a:t>subséquentes</a:t>
            </a:r>
            <a:r>
              <a:rPr lang="en-US" sz="1600" dirty="0"/>
              <a:t>.  </a:t>
            </a:r>
          </a:p>
          <a:p>
            <a:pPr indent="-228600">
              <a:lnSpc>
                <a:spcPct val="9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6859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1800" dirty="0"/>
              <a:t>			DOSSIER DE LA SITUATION BUDGÉTAIRE AUX SAE</a:t>
            </a:r>
          </a:p>
        </p:txBody>
      </p:sp>
      <p:pic>
        <p:nvPicPr>
          <p:cNvPr id="4" name="Image 3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2106168" cy="548640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fr-CA" sz="1600" dirty="0"/>
          </a:p>
          <a:p>
            <a:pPr>
              <a:buNone/>
            </a:pPr>
            <a:endParaRPr lang="fr-CA" sz="1600" dirty="0"/>
          </a:p>
          <a:p>
            <a:endParaRPr lang="fr-CA" sz="1600" cap="all" dirty="0"/>
          </a:p>
          <a:p>
            <a:endParaRPr lang="fr-CA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260097"/>
              </p:ext>
            </p:extLst>
          </p:nvPr>
        </p:nvGraphicFramePr>
        <p:xfrm>
          <a:off x="539552" y="1138272"/>
          <a:ext cx="8442592" cy="5464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562">
                  <a:extLst>
                    <a:ext uri="{9D8B030D-6E8A-4147-A177-3AD203B41FA5}">
                      <a16:colId xmlns:a16="http://schemas.microsoft.com/office/drawing/2014/main" val="1817077251"/>
                    </a:ext>
                  </a:extLst>
                </a:gridCol>
                <a:gridCol w="127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1033774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759987374"/>
                    </a:ext>
                  </a:extLst>
                </a:gridCol>
                <a:gridCol w="1701016">
                  <a:extLst>
                    <a:ext uri="{9D8B030D-6E8A-4147-A177-3AD203B41FA5}">
                      <a16:colId xmlns:a16="http://schemas.microsoft.com/office/drawing/2014/main" val="2984901328"/>
                    </a:ext>
                  </a:extLst>
                </a:gridCol>
              </a:tblGrid>
              <a:tr h="438987">
                <a:tc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Situation actuelle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(CVM - Hiver 2023)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Scénario recommandé </a:t>
                      </a:r>
                    </a:p>
                    <a:p>
                      <a:pPr algn="ctr"/>
                      <a:r>
                        <a:rPr lang="fr-CA" sz="1400" dirty="0"/>
                        <a:t>(CVM – </a:t>
                      </a:r>
                      <a:r>
                        <a:rPr lang="fr-CA" sz="1400" dirty="0" err="1"/>
                        <a:t>Aut</a:t>
                      </a:r>
                      <a:r>
                        <a:rPr lang="fr-CA" sz="1400" dirty="0"/>
                        <a:t> .2023)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Scénario recommandé </a:t>
                      </a:r>
                    </a:p>
                    <a:p>
                      <a:pPr algn="ctr"/>
                      <a:r>
                        <a:rPr lang="fr-CA" sz="1600" dirty="0"/>
                        <a:t>(CVM - Automne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/>
                        <a:t>Scénario recommandé </a:t>
                      </a:r>
                    </a:p>
                    <a:p>
                      <a:pPr algn="ctr"/>
                      <a:r>
                        <a:rPr lang="fr-CA" sz="1400"/>
                        <a:t>(CVM – Aut. 2024)</a:t>
                      </a:r>
                      <a:endParaRPr lang="fr-CA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Moyenne des cégeps (Hiver 2022)**</a:t>
                      </a:r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Moyenne des cégeps (Hiver 2022)**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529">
                <a:tc>
                  <a:txBody>
                    <a:bodyPr/>
                    <a:lstStyle/>
                    <a:p>
                      <a:r>
                        <a:rPr lang="fr-CA" sz="1400" dirty="0"/>
                        <a:t>Droits de toutes natures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86 $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96 $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106 $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106 $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/>
                        <a:t>110 $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110 $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79">
                <a:tc>
                  <a:txBody>
                    <a:bodyPr/>
                    <a:lstStyle/>
                    <a:p>
                      <a:r>
                        <a:rPr lang="fr-CA" sz="1400" dirty="0"/>
                        <a:t>Droits afférents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25 $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25 $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25 $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25 $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/>
                        <a:t>25 $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25 $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fr-CA" sz="1400" dirty="0"/>
                        <a:t>CANO - Fondation CVM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5 $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5 $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   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 5 $</a:t>
                      </a: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CA" sz="1400"/>
                        <a:t>13 $</a:t>
                      </a:r>
                      <a:endParaRPr lang="fr-CA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13 $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470">
                <a:tc>
                  <a:txBody>
                    <a:bodyPr/>
                    <a:lstStyle/>
                    <a:p>
                      <a:r>
                        <a:rPr lang="fr-CA" sz="1400" dirty="0"/>
                        <a:t>CANO - CVM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 8 $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8 $</a:t>
                      </a: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470">
                <a:tc>
                  <a:txBody>
                    <a:bodyPr/>
                    <a:lstStyle/>
                    <a:p>
                      <a:r>
                        <a:rPr lang="fr-CA" sz="1600" b="1" dirty="0"/>
                        <a:t>Sous-total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b="1" dirty="0"/>
                        <a:t>             124 $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600" b="1" dirty="0"/>
                        <a:t>134 $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CA" b="1" dirty="0"/>
                        <a:t>               144 $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600" b="1" dirty="0"/>
                        <a:t>               144 $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600" b="1" dirty="0"/>
                        <a:t>148 $</a:t>
                      </a:r>
                      <a:endParaRPr lang="fr-C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b="1" dirty="0"/>
                        <a:t>148 $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097975"/>
                  </a:ext>
                </a:extLst>
              </a:tr>
              <a:tr h="603529">
                <a:tc>
                  <a:txBody>
                    <a:bodyPr/>
                    <a:lstStyle/>
                    <a:p>
                      <a:r>
                        <a:rPr lang="fr-CA" sz="1400" dirty="0"/>
                        <a:t>Cotisation AGECVM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35 $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35 $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 35 $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 35 $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/>
                        <a:t>23 $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23 $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23198"/>
                  </a:ext>
                </a:extLst>
              </a:tr>
              <a:tr h="208930">
                <a:tc>
                  <a:txBody>
                    <a:bodyPr/>
                    <a:lstStyle/>
                    <a:p>
                      <a:r>
                        <a:rPr lang="fr-CA" sz="1400" dirty="0"/>
                        <a:t>Droits d’inscription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               20 $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20 $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CA" dirty="0"/>
                        <a:t>                  20 $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                  20 $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/>
                        <a:t>20$ 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20$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8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179 $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189 $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199 $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199 $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191 $</a:t>
                      </a:r>
                      <a:endParaRPr lang="fr-CA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191 $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470">
                <a:tc gridSpan="7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000" dirty="0"/>
                        <a:t>*La cotisation de l’AGECVM est passé de 25 $ à 35 $ à l’hiver 2023</a:t>
                      </a:r>
                    </a:p>
                    <a:p>
                      <a:pPr marL="0" algn="l" defTabSz="914400" rtl="0" eaLnBrk="1" latinLnBrk="0" hangingPunct="1"/>
                      <a:r>
                        <a:rPr lang="fr-CA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** Certains cégeps ont des frais d’association de parents et de Fondation, au lieu d’avoir des droits CANO. La moyenne de ces droits se situe néanmoins à 13$. Nous n’avons pas les données à savoir si les cotisations d’associations étudiantes des autres collèges ont été augmentées ou non en 2022-2023.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490897"/>
                  </a:ext>
                </a:extLst>
              </a:tr>
              <a:tr h="3864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CA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13503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omme&#10;&#10;Description générée automatiquement">
            <a:extLst>
              <a:ext uri="{FF2B5EF4-FFF2-40B4-BE49-F238E27FC236}">
                <a16:creationId xmlns:a16="http://schemas.microsoft.com/office/drawing/2014/main" id="{0EC4E3E7-D94B-45B8-883D-F63773F7C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59"/>
          <a:stretch/>
        </p:blipFill>
        <p:spPr>
          <a:xfrm>
            <a:off x="3088140" y="10"/>
            <a:ext cx="6055860" cy="6857990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2175458352"/>
              </p:ext>
            </p:extLst>
          </p:nvPr>
        </p:nvGraphicFramePr>
        <p:xfrm>
          <a:off x="107504" y="1"/>
          <a:ext cx="4392488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144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06952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35252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CFC153-5CF4-41A8-BB5C-C7E60D3F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842" y="321721"/>
            <a:ext cx="2079409" cy="13880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552DEA-E9A5-4B4F-8AAE-5A8237F7A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33" y="1870584"/>
            <a:ext cx="2079420" cy="138801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D9CA328-D032-4584-BEE3-E6C1F4981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4463" y="3419454"/>
            <a:ext cx="1773818" cy="1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062F99-7B64-4D71-A93D-116AEE4CC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269" y="4968316"/>
            <a:ext cx="978542" cy="1388004"/>
          </a:xfrm>
          <a:prstGeom prst="rect">
            <a:avLst/>
          </a:prstGeom>
        </p:spPr>
      </p:pic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1639018171"/>
              </p:ext>
            </p:extLst>
          </p:nvPr>
        </p:nvGraphicFramePr>
        <p:xfrm>
          <a:off x="628650" y="764704"/>
          <a:ext cx="5209436" cy="5412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820B0C-0B6B-45E8-8066-5CEE6098E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7" r="3" b="30478"/>
          <a:stretch/>
        </p:blipFill>
        <p:spPr>
          <a:xfrm>
            <a:off x="2736988" y="10"/>
            <a:ext cx="640701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E54F7C-616B-4BB1-B54B-02317B652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3" r="4" b="4"/>
          <a:stretch/>
        </p:blipFill>
        <p:spPr>
          <a:xfrm>
            <a:off x="20" y="-6956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55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964DE1-19CE-4169-A225-A6B5C6C6B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16" r="-2" b="29884"/>
          <a:stretch/>
        </p:blipFill>
        <p:spPr>
          <a:xfrm>
            <a:off x="20" y="4682840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507272130"/>
              </p:ext>
            </p:extLst>
          </p:nvPr>
        </p:nvGraphicFramePr>
        <p:xfrm>
          <a:off x="1475656" y="992240"/>
          <a:ext cx="5793883" cy="5196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924F9900-FDB0-4CD6-93F1-E762F17B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4"/>
          <a:stretch/>
        </p:blipFill>
        <p:spPr>
          <a:xfrm>
            <a:off x="4955006" y="1686886"/>
            <a:ext cx="4188994" cy="2504689"/>
          </a:xfrm>
          <a:custGeom>
            <a:avLst/>
            <a:gdLst/>
            <a:ahLst/>
            <a:cxnLst/>
            <a:rect l="l" t="t" r="r" b="b"/>
            <a:pathLst>
              <a:path w="5585325" h="2504689">
                <a:moveTo>
                  <a:pt x="3750470" y="0"/>
                </a:moveTo>
                <a:lnTo>
                  <a:pt x="5585325" y="0"/>
                </a:lnTo>
                <a:lnTo>
                  <a:pt x="5585325" y="2502787"/>
                </a:lnTo>
                <a:lnTo>
                  <a:pt x="4997928" y="2502787"/>
                </a:lnTo>
                <a:lnTo>
                  <a:pt x="4997928" y="2504689"/>
                </a:lnTo>
                <a:lnTo>
                  <a:pt x="0" y="2504689"/>
                </a:lnTo>
                <a:lnTo>
                  <a:pt x="1158367" y="4755"/>
                </a:lnTo>
                <a:lnTo>
                  <a:pt x="1084682" y="4755"/>
                </a:lnTo>
                <a:lnTo>
                  <a:pt x="1085177" y="3805"/>
                </a:lnTo>
                <a:lnTo>
                  <a:pt x="3750470" y="3805"/>
                </a:lnTo>
                <a:close/>
              </a:path>
            </a:pathLst>
          </a:custGeom>
        </p:spPr>
      </p:pic>
      <p:pic>
        <p:nvPicPr>
          <p:cNvPr id="12" name="Image 11" descr="Une image contenant personne, posant, debout, groupe&#10;&#10;Description générée automatiquement">
            <a:extLst>
              <a:ext uri="{FF2B5EF4-FFF2-40B4-BE49-F238E27FC236}">
                <a16:creationId xmlns:a16="http://schemas.microsoft.com/office/drawing/2014/main" id="{C52F840B-FF56-4EC5-AE08-8380E21C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r="-1" b="26544"/>
          <a:stretch/>
        </p:blipFill>
        <p:spPr>
          <a:xfrm>
            <a:off x="4028370" y="4355212"/>
            <a:ext cx="5115629" cy="2502788"/>
          </a:xfrm>
          <a:custGeom>
            <a:avLst/>
            <a:gdLst/>
            <a:ahLst/>
            <a:cxnLst/>
            <a:rect l="l" t="t" r="r" b="b"/>
            <a:pathLst>
              <a:path w="6820838" h="2502788">
                <a:moveTo>
                  <a:pt x="4985983" y="0"/>
                </a:moveTo>
                <a:lnTo>
                  <a:pt x="6820838" y="0"/>
                </a:lnTo>
                <a:lnTo>
                  <a:pt x="6820838" y="2502787"/>
                </a:lnTo>
                <a:lnTo>
                  <a:pt x="5946580" y="2502787"/>
                </a:lnTo>
                <a:lnTo>
                  <a:pt x="5946580" y="2502788"/>
                </a:lnTo>
                <a:lnTo>
                  <a:pt x="0" y="2502788"/>
                </a:lnTo>
                <a:lnTo>
                  <a:pt x="1159249" y="951"/>
                </a:lnTo>
                <a:lnTo>
                  <a:pt x="1235642" y="951"/>
                </a:lnTo>
                <a:lnTo>
                  <a:pt x="1236137" y="1"/>
                </a:lnTo>
                <a:lnTo>
                  <a:pt x="4985983" y="1"/>
                </a:lnTo>
                <a:close/>
              </a:path>
            </a:pathLst>
          </a:custGeom>
        </p:spPr>
      </p:pic>
      <p:sp>
        <p:nvSpPr>
          <p:cNvPr id="31" name="Freeform 37">
            <a:extLst>
              <a:ext uri="{FF2B5EF4-FFF2-40B4-BE49-F238E27FC236}">
                <a16:creationId xmlns:a16="http://schemas.microsoft.com/office/drawing/2014/main" id="{994E5FAA-BF82-4962-A900-F3826EEC9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54443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7812867-2F63-4F80-8CA2-D74C75971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0602" y="0"/>
            <a:ext cx="3283398" cy="1511303"/>
          </a:xfrm>
          <a:custGeom>
            <a:avLst/>
            <a:gdLst>
              <a:gd name="connsiteX0" fmla="*/ 2088891 w 4377864"/>
              <a:gd name="connsiteY0" fmla="*/ 0 h 1511303"/>
              <a:gd name="connsiteX1" fmla="*/ 2487984 w 4377864"/>
              <a:gd name="connsiteY1" fmla="*/ 0 h 1511303"/>
              <a:gd name="connsiteX2" fmla="*/ 2582604 w 4377864"/>
              <a:gd name="connsiteY2" fmla="*/ 0 h 1511303"/>
              <a:gd name="connsiteX3" fmla="*/ 4377864 w 4377864"/>
              <a:gd name="connsiteY3" fmla="*/ 0 h 1511303"/>
              <a:gd name="connsiteX4" fmla="*/ 4377864 w 4377864"/>
              <a:gd name="connsiteY4" fmla="*/ 1511301 h 1511303"/>
              <a:gd name="connsiteX5" fmla="*/ 2986590 w 4377864"/>
              <a:gd name="connsiteY5" fmla="*/ 1511301 h 1511303"/>
              <a:gd name="connsiteX6" fmla="*/ 2986590 w 4377864"/>
              <a:gd name="connsiteY6" fmla="*/ 1511303 h 1511303"/>
              <a:gd name="connsiteX7" fmla="*/ 1191330 w 4377864"/>
              <a:gd name="connsiteY7" fmla="*/ 1511303 h 1511303"/>
              <a:gd name="connsiteX8" fmla="*/ 399093 w 4377864"/>
              <a:gd name="connsiteY8" fmla="*/ 1511303 h 1511303"/>
              <a:gd name="connsiteX9" fmla="*/ 0 w 4377864"/>
              <a:gd name="connsiteY9" fmla="*/ 1511303 h 1511303"/>
              <a:gd name="connsiteX10" fmla="*/ 697617 w 4377864"/>
              <a:gd name="connsiteY10" fmla="*/ 2 h 1511303"/>
              <a:gd name="connsiteX11" fmla="*/ 1096710 w 4377864"/>
              <a:gd name="connsiteY11" fmla="*/ 2 h 1511303"/>
              <a:gd name="connsiteX12" fmla="*/ 1191330 w 4377864"/>
              <a:gd name="connsiteY12" fmla="*/ 2 h 1511303"/>
              <a:gd name="connsiteX13" fmla="*/ 2088890 w 4377864"/>
              <a:gd name="connsiteY13" fmla="*/ 2 h 15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7864" h="1511303">
                <a:moveTo>
                  <a:pt x="2088891" y="0"/>
                </a:moveTo>
                <a:lnTo>
                  <a:pt x="2487984" y="0"/>
                </a:lnTo>
                <a:lnTo>
                  <a:pt x="2582604" y="0"/>
                </a:lnTo>
                <a:lnTo>
                  <a:pt x="4377864" y="0"/>
                </a:lnTo>
                <a:lnTo>
                  <a:pt x="4377864" y="1511301"/>
                </a:lnTo>
                <a:lnTo>
                  <a:pt x="2986590" y="1511301"/>
                </a:lnTo>
                <a:lnTo>
                  <a:pt x="2986590" y="1511303"/>
                </a:lnTo>
                <a:lnTo>
                  <a:pt x="1191330" y="1511303"/>
                </a:lnTo>
                <a:lnTo>
                  <a:pt x="399093" y="1511303"/>
                </a:lnTo>
                <a:lnTo>
                  <a:pt x="0" y="1511303"/>
                </a:lnTo>
                <a:lnTo>
                  <a:pt x="697617" y="2"/>
                </a:lnTo>
                <a:lnTo>
                  <a:pt x="1096710" y="2"/>
                </a:lnTo>
                <a:lnTo>
                  <a:pt x="1191330" y="2"/>
                </a:lnTo>
                <a:lnTo>
                  <a:pt x="2088890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084606082"/>
              </p:ext>
            </p:extLst>
          </p:nvPr>
        </p:nvGraphicFramePr>
        <p:xfrm>
          <a:off x="-1" y="404664"/>
          <a:ext cx="5860601" cy="5676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65125"/>
            <a:ext cx="7113735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A" sz="2800" dirty="0"/>
              <a:t>			</a:t>
            </a:r>
            <a:r>
              <a:rPr lang="fr-CA" sz="2400" dirty="0"/>
              <a:t>SITUATION BUDGÉTAIRE AUX SAE</a:t>
            </a:r>
          </a:p>
        </p:txBody>
      </p:sp>
      <p:pic>
        <p:nvPicPr>
          <p:cNvPr id="4" name="Image 3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5949280"/>
            <a:ext cx="2569467" cy="66806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90636" y="2022601"/>
            <a:ext cx="5370763" cy="41543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A" sz="1700" b="1" cap="all" dirty="0"/>
              <a:t>Cadre règlementaire</a:t>
            </a:r>
            <a:br>
              <a:rPr lang="fr-CA" sz="1700" b="1" cap="all" dirty="0"/>
            </a:br>
            <a:endParaRPr lang="fr-CA" sz="1700" dirty="0"/>
          </a:p>
          <a:p>
            <a:pPr marL="0" indent="0">
              <a:buNone/>
            </a:pPr>
            <a:r>
              <a:rPr lang="fr-CA" sz="1700" dirty="0"/>
              <a:t>Document d’encadrement sur les droits prescrits en vertu de l’article 24.5 de la Loi sur les collèges d’enseignement général et professionnel:</a:t>
            </a:r>
          </a:p>
          <a:p>
            <a:pPr marL="0" indent="0">
              <a:buNone/>
            </a:pPr>
            <a:endParaRPr lang="fr-CA" sz="1700" dirty="0"/>
          </a:p>
          <a:p>
            <a:pPr marL="0" indent="0"/>
            <a:r>
              <a:rPr lang="fr-CA" sz="1700" dirty="0"/>
              <a:t> </a:t>
            </a:r>
            <a:r>
              <a:rPr lang="fr-CA" sz="1700" cap="small" dirty="0"/>
              <a:t>Droits afférents aux services d’enseignement</a:t>
            </a:r>
          </a:p>
          <a:p>
            <a:pPr marL="85725" indent="0">
              <a:buNone/>
            </a:pPr>
            <a:r>
              <a:rPr lang="fr-CA" sz="1700" dirty="0"/>
              <a:t>Activités qui se rapportent aux services d’enseignement et qui contribuent à la réalisation d’objectifs de formation chez l’étudiant </a:t>
            </a:r>
            <a:br>
              <a:rPr lang="fr-CA" sz="1700" dirty="0"/>
            </a:br>
            <a:endParaRPr lang="fr-CA" sz="1700" dirty="0"/>
          </a:p>
          <a:p>
            <a:pPr marL="0" indent="0"/>
            <a:r>
              <a:rPr lang="fr-CA" sz="1700" dirty="0"/>
              <a:t> </a:t>
            </a:r>
            <a:r>
              <a:rPr lang="fr-CA" sz="1700" cap="small" dirty="0"/>
              <a:t>Droits de toute autre nature (de toutes natures au CVM)</a:t>
            </a:r>
          </a:p>
          <a:p>
            <a:pPr marL="85725" indent="0">
              <a:buNone/>
            </a:pPr>
            <a:r>
              <a:rPr lang="fr-CA" sz="1700" dirty="0"/>
              <a:t>Services qui soutiennent et facilitent les services aux étudiants et la vie étudiante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352931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952" y="506727"/>
            <a:ext cx="2716893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</a:rPr>
              <a:t>SITUATION BUDGÉTAIRE AUX SAE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ED3BF3D5-61A4-4839-B345-6CBB6ADCDB0D}"/>
              </a:ext>
            </a:extLst>
          </p:cNvPr>
          <p:cNvSpPr txBox="1">
            <a:spLocks/>
          </p:cNvSpPr>
          <p:nvPr/>
        </p:nvSpPr>
        <p:spPr>
          <a:xfrm>
            <a:off x="3905964" y="661868"/>
            <a:ext cx="476047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400" b="1">
                <a:solidFill>
                  <a:schemeClr val="bg1"/>
                </a:solidFill>
              </a:rPr>
              <a:t>Droits facturés à la session d’hiver 2023 revenant aux SAÉ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94" y="5420971"/>
            <a:ext cx="3628950" cy="1084098"/>
          </a:xfrm>
          <a:prstGeom prst="rect">
            <a:avLst/>
          </a:prstGeom>
        </p:spPr>
      </p:pic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964230"/>
              </p:ext>
            </p:extLst>
          </p:nvPr>
        </p:nvGraphicFramePr>
        <p:xfrm>
          <a:off x="1115616" y="2506124"/>
          <a:ext cx="7733407" cy="286709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77781269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3673416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08761215"/>
                    </a:ext>
                  </a:extLst>
                </a:gridCol>
                <a:gridCol w="1180679">
                  <a:extLst>
                    <a:ext uri="{9D8B030D-6E8A-4147-A177-3AD203B41FA5}">
                      <a16:colId xmlns:a16="http://schemas.microsoft.com/office/drawing/2014/main" val="3958711085"/>
                    </a:ext>
                  </a:extLst>
                </a:gridCol>
              </a:tblGrid>
              <a:tr h="1665834"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>
                          <a:solidFill>
                            <a:schemeClr val="lt1"/>
                          </a:solidFill>
                        </a:rPr>
                        <a:t>DROITS DE TOUTES NATURES</a:t>
                      </a:r>
                      <a:endParaRPr lang="fr-CA" sz="11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 dirty="0">
                          <a:solidFill>
                            <a:schemeClr val="lt1"/>
                          </a:solidFill>
                        </a:rPr>
                        <a:t>DROITS AFFÉRENTS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>
                          <a:solidFill>
                            <a:schemeClr val="lt1"/>
                          </a:solidFill>
                        </a:rPr>
                        <a:t>CANO + FONDATION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cap="all" spc="150" dirty="0">
                          <a:solidFill>
                            <a:schemeClr val="lt1"/>
                          </a:solidFill>
                        </a:rPr>
                        <a:t>Sous-TOTAL - SAE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 dirty="0">
                          <a:solidFill>
                            <a:schemeClr val="lt1"/>
                          </a:solidFill>
                        </a:rPr>
                        <a:t>AGECVM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 dirty="0">
                          <a:solidFill>
                            <a:schemeClr val="lt1"/>
                          </a:solidFill>
                        </a:rPr>
                        <a:t>Droits inscription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0" cap="all" spc="150" dirty="0">
                          <a:solidFill>
                            <a:schemeClr val="lt1"/>
                          </a:solidFill>
                        </a:rPr>
                        <a:t>Total</a:t>
                      </a:r>
                    </a:p>
                  </a:txBody>
                  <a:tcPr marL="97572" marR="97572" marT="97572" marB="975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258"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 dirty="0">
                          <a:solidFill>
                            <a:schemeClr val="tx1"/>
                          </a:solidFill>
                        </a:rPr>
                        <a:t>86,00$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>
                          <a:solidFill>
                            <a:schemeClr val="tx1"/>
                          </a:solidFill>
                        </a:rPr>
                        <a:t>25,00$</a:t>
                      </a:r>
                      <a:endParaRPr lang="fr-CA" sz="1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 dirty="0">
                          <a:solidFill>
                            <a:schemeClr val="tx1"/>
                          </a:solidFill>
                        </a:rPr>
                        <a:t>13,00 $</a:t>
                      </a:r>
                    </a:p>
                    <a:p>
                      <a:pPr algn="ctr"/>
                      <a:r>
                        <a:rPr lang="fr-CA" sz="1100" cap="none" spc="0" dirty="0">
                          <a:solidFill>
                            <a:schemeClr val="tx1"/>
                          </a:solidFill>
                        </a:rPr>
                        <a:t>(dont 8 $ est remboursable sur demande)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cap="none" spc="0" dirty="0">
                          <a:solidFill>
                            <a:schemeClr val="tx1"/>
                          </a:solidFill>
                        </a:rPr>
                        <a:t>124,00$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 dirty="0">
                          <a:solidFill>
                            <a:schemeClr val="tx1"/>
                          </a:solidFill>
                        </a:rPr>
                        <a:t>35,00$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 dirty="0">
                          <a:solidFill>
                            <a:schemeClr val="tx1"/>
                          </a:solidFill>
                        </a:rPr>
                        <a:t>20,00$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cap="none" spc="0">
                          <a:solidFill>
                            <a:schemeClr val="tx1"/>
                          </a:solidFill>
                        </a:rPr>
                        <a:t>179,00</a:t>
                      </a:r>
                      <a:r>
                        <a:rPr lang="fr-CA" sz="1800" cap="none" spc="0" dirty="0">
                          <a:solidFill>
                            <a:schemeClr val="tx1"/>
                          </a:solidFill>
                        </a:rPr>
                        <a:t>$</a:t>
                      </a:r>
                    </a:p>
                  </a:txBody>
                  <a:tcPr marL="97572" marR="97572" marT="97572" marB="9757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A" sz="2800"/>
              <a:t>			DOSSIER DE LA SITUATION BUDGÉTAIRE AUX SAE</a:t>
            </a:r>
          </a:p>
        </p:txBody>
      </p:sp>
      <p:pic>
        <p:nvPicPr>
          <p:cNvPr id="4" name="Image 3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6021288"/>
            <a:ext cx="2569467" cy="668061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290636" y="2022601"/>
            <a:ext cx="5370763" cy="41543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fr-CA" sz="1600" dirty="0"/>
              <a:t>Principales sources de revenus du budget des SAE :</a:t>
            </a:r>
            <a:br>
              <a:rPr lang="fr-CA" sz="1600" dirty="0"/>
            </a:br>
            <a:endParaRPr lang="fr-CA" sz="1600" dirty="0"/>
          </a:p>
          <a:p>
            <a:pPr>
              <a:lnSpc>
                <a:spcPct val="90000"/>
              </a:lnSpc>
            </a:pPr>
            <a:r>
              <a:rPr lang="fr-CA" sz="1600" b="1" dirty="0"/>
              <a:t>La contribution du collège</a:t>
            </a:r>
            <a:br>
              <a:rPr lang="fr-CA" sz="1600" dirty="0"/>
            </a:br>
            <a:br>
              <a:rPr lang="fr-CA" sz="1600" dirty="0"/>
            </a:br>
            <a:r>
              <a:rPr lang="fr-CA" sz="1600" dirty="0"/>
              <a:t>Permet de financer la totalité des dépenses liées à la Direction des services aux étudiants; dont les salaires du personnel cadre, du secrétariat et les dépenses administratives.</a:t>
            </a:r>
            <a:br>
              <a:rPr lang="fr-CA" sz="1600" dirty="0"/>
            </a:br>
            <a:br>
              <a:rPr lang="fr-CA" sz="1600" dirty="0"/>
            </a:br>
            <a:r>
              <a:rPr lang="fr-CA" sz="1600" dirty="0"/>
              <a:t>En ce qui concerne les services directs aux étudiants, le Collège finance aussi en partie pour des ressources en psychologie, en orientation, communautaire, environnement et aux équipes sportives. </a:t>
            </a:r>
          </a:p>
          <a:p>
            <a:pPr lvl="0">
              <a:lnSpc>
                <a:spcPct val="90000"/>
              </a:lnSpc>
            </a:pPr>
            <a:endParaRPr lang="fr-CA" sz="1600" dirty="0"/>
          </a:p>
          <a:p>
            <a:pPr lvl="0">
              <a:lnSpc>
                <a:spcPct val="90000"/>
              </a:lnSpc>
            </a:pPr>
            <a:r>
              <a:rPr lang="fr-CA" sz="1600" b="1" dirty="0"/>
              <a:t>Les droits afférents et de toutes natures des étudiants</a:t>
            </a:r>
            <a:br>
              <a:rPr lang="fr-CA" sz="1600" dirty="0"/>
            </a:br>
            <a:br>
              <a:rPr lang="fr-CA" sz="1600" dirty="0"/>
            </a:br>
            <a:r>
              <a:rPr lang="fr-CA" sz="1600" dirty="0"/>
              <a:t>Répartis en totalité dans les différents services chapeautés par les Services aux étudiants (services d’aide et vie étudiante notamment)</a:t>
            </a:r>
          </a:p>
          <a:p>
            <a:pPr>
              <a:lnSpc>
                <a:spcPct val="90000"/>
              </a:lnSpc>
              <a:buNone/>
            </a:pPr>
            <a:endParaRPr lang="fr-CA" sz="1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1800" dirty="0"/>
              <a:t>			DOSSIER DE LA SITUATION BUDGÉTAIRE AUX SAE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fr-CA" sz="1800" dirty="0"/>
          </a:p>
          <a:p>
            <a:pPr>
              <a:buNone/>
            </a:pPr>
            <a:endParaRPr lang="fr-CA" sz="18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fr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34654"/>
              </p:ext>
            </p:extLst>
          </p:nvPr>
        </p:nvGraphicFramePr>
        <p:xfrm>
          <a:off x="539552" y="1052737"/>
          <a:ext cx="7704856" cy="4354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987">
                  <a:extLst>
                    <a:ext uri="{9D8B030D-6E8A-4147-A177-3AD203B41FA5}">
                      <a16:colId xmlns:a16="http://schemas.microsoft.com/office/drawing/2014/main" val="3742953511"/>
                    </a:ext>
                  </a:extLst>
                </a:gridCol>
                <a:gridCol w="1808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791">
                  <a:extLst>
                    <a:ext uri="{9D8B030D-6E8A-4147-A177-3AD203B41FA5}">
                      <a16:colId xmlns:a16="http://schemas.microsoft.com/office/drawing/2014/main" val="310113084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809">
                <a:tc gridSpan="6">
                  <a:txBody>
                    <a:bodyPr/>
                    <a:lstStyle/>
                    <a:p>
                      <a:pPr algn="ctr"/>
                      <a:r>
                        <a:rPr lang="fr-CA" cap="small" baseline="0" dirty="0">
                          <a:solidFill>
                            <a:schemeClr val="tx1"/>
                          </a:solidFill>
                        </a:rPr>
                        <a:t>Contributions pour les services directs aux étudiants</a:t>
                      </a:r>
                    </a:p>
                    <a:p>
                      <a:pPr algn="ctr"/>
                      <a:endParaRPr lang="fr-CA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88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ANNÉE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CONTRIBUTIONS</a:t>
                      </a:r>
                    </a:p>
                    <a:p>
                      <a:pPr algn="ctr"/>
                      <a:r>
                        <a:rPr lang="fr-CA" sz="1600" baseline="0" dirty="0"/>
                        <a:t> CVM</a:t>
                      </a:r>
                      <a:endParaRPr lang="fr-CA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  <a:p>
                      <a:pPr algn="ctr"/>
                      <a:r>
                        <a:rPr lang="fr-CA" sz="1600" dirty="0"/>
                        <a:t>%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DROITS ÉTUDIANTS</a:t>
                      </a:r>
                      <a:r>
                        <a:rPr lang="fr-CA" sz="1600" baseline="30000" dirty="0"/>
                        <a:t>1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TOTAL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79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+mj-lt"/>
                        </a:rPr>
                        <a:t>2018-2019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585 840 $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30,0%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1 368 965 $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70,0%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Calibri"/>
                        </a:rPr>
                        <a:t>1 954 805 $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79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+mj-lt"/>
                        </a:rPr>
                        <a:t>2019-2020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751 405 $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34,4%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1 434 868 $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65,6%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8015" algn="ctr"/>
                          <a:tab pos="1256665" algn="r"/>
                        </a:tabLst>
                      </a:pPr>
                      <a:r>
                        <a:rPr lang="fr-CA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Calibri"/>
                        </a:rPr>
                        <a:t>2 186 273 $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79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+mj-lt"/>
                        </a:rPr>
                        <a:t>2020-2021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748 600 $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34,7%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1 409 523 $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65,3%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Calibri"/>
                        </a:rPr>
                        <a:t>2 158 123$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379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+mj-lt"/>
                        </a:rPr>
                        <a:t>2021-2022</a:t>
                      </a:r>
                      <a:r>
                        <a:rPr lang="fr-CA" sz="1600" baseline="30000" dirty="0"/>
                        <a:t>2</a:t>
                      </a:r>
                      <a:endParaRPr lang="fr-CA" sz="16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881 267 $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37,1 %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cap="all" dirty="0">
                          <a:latin typeface="+mj-lt"/>
                          <a:ea typeface="Calibri"/>
                          <a:cs typeface="Times New Roman"/>
                        </a:rPr>
                        <a:t>1 492 143 $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latin typeface="+mj-lt"/>
                          <a:ea typeface="Calibri"/>
                          <a:cs typeface="Times New Roman"/>
                        </a:rPr>
                        <a:t>62,9%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Calibri"/>
                        </a:rPr>
                        <a:t>2 373 410 $</a:t>
                      </a:r>
                      <a:endParaRPr lang="fr-CA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379">
                <a:tc>
                  <a:txBody>
                    <a:bodyPr/>
                    <a:lstStyle/>
                    <a:p>
                      <a:pPr algn="ctr"/>
                      <a:r>
                        <a:rPr lang="fr-CA" sz="1600" i="0" dirty="0">
                          <a:latin typeface="+mj-lt"/>
                        </a:rPr>
                        <a:t>2022-2023</a:t>
                      </a:r>
                      <a:r>
                        <a:rPr lang="fr-CA" sz="1600" i="0" baseline="30000" dirty="0"/>
                        <a:t>3</a:t>
                      </a:r>
                      <a:endParaRPr lang="fr-CA" sz="1600" i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i="0" dirty="0">
                          <a:latin typeface="+mj-lt"/>
                          <a:ea typeface="Calibri"/>
                          <a:cs typeface="Times New Roman"/>
                        </a:rPr>
                        <a:t>1 135 135 $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i="0" dirty="0">
                          <a:latin typeface="+mj-lt"/>
                          <a:ea typeface="Calibri"/>
                          <a:cs typeface="Times New Roman"/>
                        </a:rPr>
                        <a:t>42,4 %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i="0" dirty="0">
                          <a:latin typeface="+mj-lt"/>
                          <a:ea typeface="Calibri"/>
                          <a:cs typeface="Times New Roman"/>
                        </a:rPr>
                        <a:t>1 539 335 $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i="0" dirty="0">
                          <a:latin typeface="+mj-lt"/>
                          <a:ea typeface="Calibri"/>
                          <a:cs typeface="Times New Roman"/>
                        </a:rPr>
                        <a:t>57,6 %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1600" i="0" dirty="0">
                          <a:latin typeface="+mj-lt"/>
                          <a:ea typeface="Calibri"/>
                          <a:cs typeface="Times New Roman"/>
                        </a:rPr>
                        <a:t>2 674 470 $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20105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11560" y="5589240"/>
            <a:ext cx="79928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aseline="30000" dirty="0"/>
              <a:t>1</a:t>
            </a:r>
            <a:r>
              <a:rPr lang="fr-CA" sz="1050" dirty="0"/>
              <a:t> À l’hiver 2019, les droits avaient été majorés de 10 $/session. Ils ont été majorés à raison de 2 $ par année depuis, expliquant partiellement la hausse annuelle depuis 2018-2019. Les revenus provenant des droits dépendent directement du nombre d’étudiants.</a:t>
            </a:r>
          </a:p>
          <a:p>
            <a:r>
              <a:rPr lang="fr-CA" sz="1050" baseline="30000" dirty="0"/>
              <a:t>2</a:t>
            </a:r>
            <a:r>
              <a:rPr lang="fr-CA" sz="1050" dirty="0"/>
              <a:t> En plus des dépenses prévues devant être financées en 2021-2022, le Cégep a absorbé un déficit de 224 186 $, portant la contribution totale du Cégep à plus de 1 105 453$ au terme de l’année. </a:t>
            </a:r>
          </a:p>
          <a:p>
            <a:r>
              <a:rPr lang="fr-CA" sz="1050" baseline="30000" dirty="0"/>
              <a:t>3  </a:t>
            </a:r>
            <a:r>
              <a:rPr lang="fr-CA" sz="1050" dirty="0"/>
              <a:t>Montant estimatif selon les éléments qui ont été prévus à la prévision budgétaire. N’inclut pas le déficit anticipé aux SAÉ au terme de l’année. </a:t>
            </a:r>
          </a:p>
        </p:txBody>
      </p:sp>
      <p:pic>
        <p:nvPicPr>
          <p:cNvPr id="8" name="Image 7" descr="CVMcouleur_Wor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2106168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1197</Words>
  <Application>Microsoft Office PowerPoint</Application>
  <PresentationFormat>Affichage à l'écran (4:3)</PresentationFormat>
  <Paragraphs>278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Thème Office</vt:lpstr>
      <vt:lpstr>Situation Budgétaire Services aux étudiants</vt:lpstr>
      <vt:lpstr>Présentation PowerPoint</vt:lpstr>
      <vt:lpstr>Présentation PowerPoint</vt:lpstr>
      <vt:lpstr>Présentation PowerPoint</vt:lpstr>
      <vt:lpstr>Présentation PowerPoint</vt:lpstr>
      <vt:lpstr>   SITUATION BUDGÉTAIRE AUX SAE</vt:lpstr>
      <vt:lpstr>SITUATION BUDGÉTAIRE AUX SAE</vt:lpstr>
      <vt:lpstr>   DOSSIER DE LA SITUATION BUDGÉTAIRE AUX SAE</vt:lpstr>
      <vt:lpstr>   DOSSIER DE LA SITUATION BUDGÉTAIRE AUX SAE</vt:lpstr>
      <vt:lpstr>   DOSSIER DE LA SITUATION BUDGÉTAIRE AUX SAE</vt:lpstr>
      <vt:lpstr> SITUATION BUDGÉTAIRE AUX SAE</vt:lpstr>
      <vt:lpstr>Présentation PowerPoint</vt:lpstr>
      <vt:lpstr>Présentation PowerPoint</vt:lpstr>
      <vt:lpstr>   DOSSIER DE LA SITUATION BUDGÉTAIRE AUX SAE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Situation Budgétaire Services aux étudiants</dc:title>
  <dc:creator>Moffatt Jacques-Olivier</dc:creator>
  <cp:lastModifiedBy>Moffatt Jacques-Olivier</cp:lastModifiedBy>
  <cp:revision>13</cp:revision>
  <dcterms:created xsi:type="dcterms:W3CDTF">2022-12-01T16:26:13Z</dcterms:created>
  <dcterms:modified xsi:type="dcterms:W3CDTF">2022-12-05T19:53:15Z</dcterms:modified>
</cp:coreProperties>
</file>